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3" r:id="rId14"/>
    <p:sldId id="268" r:id="rId15"/>
    <p:sldId id="269" r:id="rId16"/>
    <p:sldId id="271" r:id="rId17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zUFnVeV4wMTb8xs40RY2Q==" hashData="aQUUVTaiiDGbXc6C0NwTp4t9X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6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1" y="315398"/>
            <a:ext cx="4738093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1" y="1657674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2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502AC-6A7C-482D-A30B-1DA05EB4868F}" type="datetimeFigureOut">
              <a:rPr lang="es-AR" smtClean="0"/>
              <a:pPr/>
              <a:t>22/09/2015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3"/>
            <a:ext cx="456057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3"/>
            <a:ext cx="3360420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8E649-444A-4A4A-861B-A39E2B8EF4D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MA SENTADA FRENTE AL M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44633"/>
            <a:ext cx="14401800" cy="81009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6164" y="2546823"/>
            <a:ext cx="11161240" cy="1667686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5000" dirty="0">
                <a:solidFill>
                  <a:schemeClr val="bg1"/>
                </a:solidFill>
                <a:latin typeface="Lucida Calligraphy" pitchFamily="66" charset="0"/>
              </a:rPr>
              <a:t>No sabes </a:t>
            </a:r>
          </a:p>
          <a:p>
            <a:r>
              <a:rPr lang="es-AR" sz="5000" dirty="0">
                <a:solidFill>
                  <a:schemeClr val="bg1"/>
                </a:solidFill>
                <a:latin typeface="Lucida Calligraphy" pitchFamily="66" charset="0"/>
              </a:rPr>
              <a:t>         cuánto te quiero…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8561851" y="4320852"/>
            <a:ext cx="4990154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Camilo Sesto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1133055" flipV="1">
            <a:off x="8162112" y="6069182"/>
            <a:ext cx="1621790" cy="81095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256684" y="6337076"/>
            <a:ext cx="3288965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4000">
    <p:blinds dir="vert"/>
    <p:sndAc>
      <p:stSnd>
        <p:snd r:embed="rId2" name="NO SABES CUANTO TE QUIERO - CAMILO SES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76163" y="2592661"/>
            <a:ext cx="4536505" cy="366823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Está amaneciendo,</a:t>
            </a:r>
          </a:p>
          <a:p>
            <a:r>
              <a:rPr lang="es-AR" sz="1600" dirty="0">
                <a:latin typeface="Lucida Calligraphy" pitchFamily="66" charset="0"/>
              </a:rPr>
              <a:t>que paz refleja tu </a:t>
            </a:r>
            <a:r>
              <a:rPr lang="es-AR" sz="1600" dirty="0" smtClean="0">
                <a:latin typeface="Lucida Calligraphy" pitchFamily="66" charset="0"/>
              </a:rPr>
              <a:t>cara</a:t>
            </a:r>
          </a:p>
          <a:p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cuando duermes</a:t>
            </a:r>
            <a:r>
              <a:rPr lang="es-AR" sz="1600" dirty="0" smtClean="0">
                <a:latin typeface="Lucida Calligraphy" pitchFamily="66" charset="0"/>
              </a:rPr>
              <a:t>,</a:t>
            </a:r>
          </a:p>
          <a:p>
            <a:endParaRPr lang="es-AR" sz="1600" dirty="0">
              <a:latin typeface="Lucida Calligraphy" pitchFamily="66" charset="0"/>
            </a:endParaRPr>
          </a:p>
          <a:p>
            <a:r>
              <a:rPr lang="es-AR" sz="1600" dirty="0">
                <a:latin typeface="Lucida Calligraphy" pitchFamily="66" charset="0"/>
              </a:rPr>
              <a:t>ya es casi la </a:t>
            </a:r>
            <a:r>
              <a:rPr lang="es-AR" sz="1600" dirty="0" smtClean="0">
                <a:latin typeface="Lucida Calligraphy" pitchFamily="66" charset="0"/>
              </a:rPr>
              <a:t>hora</a:t>
            </a:r>
          </a:p>
          <a:p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de empezar un nuevo día</a:t>
            </a:r>
          </a:p>
          <a:p>
            <a:r>
              <a:rPr lang="es-AR" sz="1600" dirty="0">
                <a:latin typeface="Lucida Calligraphy" pitchFamily="66" charset="0"/>
              </a:rPr>
              <a:t>y la verdad,</a:t>
            </a:r>
          </a:p>
          <a:p>
            <a:r>
              <a:rPr lang="es-AR" sz="1600" dirty="0">
                <a:latin typeface="Lucida Calligraphy" pitchFamily="66" charset="0"/>
              </a:rPr>
              <a:t>reconozco que no me </a:t>
            </a:r>
            <a:r>
              <a:rPr lang="es-AR" sz="1600" dirty="0" smtClean="0">
                <a:latin typeface="Lucida Calligraphy" pitchFamily="66" charset="0"/>
              </a:rPr>
              <a:t>gusta</a:t>
            </a:r>
          </a:p>
          <a:p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nada madrugar</a:t>
            </a:r>
            <a:r>
              <a:rPr lang="es-AR" sz="1600" dirty="0" smtClean="0">
                <a:latin typeface="Lucida Calligraphy" pitchFamily="66" charset="0"/>
              </a:rPr>
              <a:t>,</a:t>
            </a:r>
          </a:p>
          <a:p>
            <a:endParaRPr lang="es-AR" sz="1600" dirty="0">
              <a:latin typeface="Lucida Calligraphy" pitchFamily="66" charset="0"/>
            </a:endParaRPr>
          </a:p>
          <a:p>
            <a:r>
              <a:rPr lang="es-AR" sz="1600" dirty="0">
                <a:latin typeface="Lucida Calligraphy" pitchFamily="66" charset="0"/>
              </a:rPr>
              <a:t>quizás sea </a:t>
            </a:r>
            <a:r>
              <a:rPr lang="es-AR" sz="1600" dirty="0" smtClean="0">
                <a:latin typeface="Lucida Calligraphy" pitchFamily="66" charset="0"/>
              </a:rPr>
              <a:t>ésta </a:t>
            </a:r>
            <a:r>
              <a:rPr lang="es-AR" sz="1600" dirty="0">
                <a:latin typeface="Lucida Calligraphy" pitchFamily="66" charset="0"/>
              </a:rPr>
              <a:t>la razón</a:t>
            </a:r>
          </a:p>
          <a:p>
            <a:r>
              <a:rPr lang="es-AR" sz="1600" dirty="0">
                <a:latin typeface="Lucida Calligraphy" pitchFamily="66" charset="0"/>
              </a:rPr>
              <a:t>por la que </a:t>
            </a:r>
            <a:r>
              <a:rPr lang="es-AR" sz="1600" dirty="0" smtClean="0">
                <a:latin typeface="Lucida Calligraphy" pitchFamily="66" charset="0"/>
              </a:rPr>
              <a:t>tengo</a:t>
            </a:r>
          </a:p>
          <a:p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tan mal despertar</a:t>
            </a:r>
          </a:p>
          <a:p>
            <a:endParaRPr lang="es-AR" sz="2200" dirty="0">
              <a:latin typeface="Lucida Calligraphy" pitchFamily="66" charset="0"/>
            </a:endParaRPr>
          </a:p>
        </p:txBody>
      </p:sp>
      <p:pic>
        <p:nvPicPr>
          <p:cNvPr id="5" name="4 Imagen" descr="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8400" y="0"/>
            <a:ext cx="10693400" cy="806313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Click="0" advTm="1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MODELO FOTOGRAF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018"/>
            <a:ext cx="14401800" cy="794361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497044" y="864468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Te agradezco tanto que cada mañana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regales tu primera mirada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tu sonrisa y que me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digas: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" Buenos días mi amor"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04156" y="7345188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/>
              <a:t>Ilda</a:t>
            </a:r>
            <a:endParaRPr lang="es-AR" sz="2000" dirty="0"/>
          </a:p>
        </p:txBody>
      </p:sp>
    </p:spTree>
  </p:cSld>
  <p:clrMapOvr>
    <a:masterClrMapping/>
  </p:clrMapOvr>
  <p:transition spd="slow" advClick="0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DESAYUNA_op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29331"/>
            <a:ext cx="14401800" cy="805283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08212" y="936476"/>
            <a:ext cx="96491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encanta mirarte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cuando me preparas el café,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te preocupas tanto de lo mío,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se te olvida y no te importa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el tuyo se este quedando frío,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siempre piensas antes en mi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en ti,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siempre,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no sabes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cuánto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te quiero,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11703" y="391841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bg2">
                    <a:lumMod val="50000"/>
                  </a:schemeClr>
                </a:solidFill>
              </a:rPr>
              <a:t>Ilda</a:t>
            </a:r>
            <a:endParaRPr lang="es-AR" sz="1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 advClick="0" advTm="2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BESO MEJI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20180" y="4392860"/>
            <a:ext cx="99372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Necesito ese beso, ese beso tuyo de ayer,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hoy y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 siempre,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ese beso que me das cuando me marcho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cuando regreso,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cuando llego a casa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tarde,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cansado y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con problemas,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tu me recibes con los brazos abiertos,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ayudas,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oyes,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sobre todo me escuchas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eso alivia mis penas,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3393588" y="7201172"/>
            <a:ext cx="1008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Ilda</a:t>
            </a:r>
            <a:endParaRPr lang="es-A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3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353028" y="2592660"/>
            <a:ext cx="52565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Hoy desperté abrazado a ti,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gustó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tanto mirarte,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tenias lo ojos cerrados a la luz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la mente abierta a los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sueños,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tu cuerpo completamente desnudo,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mis manos parecían tener alas,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se me escapaban, </a:t>
            </a:r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volaban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hacia ti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,te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deseaban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te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acaricié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 los pies a la cabeza,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una y otra vez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/>
            </a:r>
            <a:br>
              <a:rPr lang="es-AR" dirty="0" smtClean="0">
                <a:solidFill>
                  <a:schemeClr val="bg1"/>
                </a:solidFill>
              </a:rPr>
            </a:b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6" name="5 Imagen" descr="1pjsa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196" y="0"/>
            <a:ext cx="6675644" cy="7921625"/>
          </a:xfrm>
          <a:prstGeom prst="rect">
            <a:avLst/>
          </a:prstGeom>
        </p:spPr>
      </p:pic>
    </p:spTree>
  </p:cSld>
  <p:clrMapOvr>
    <a:masterClrMapping/>
  </p:clrMapOvr>
  <p:transition spd="med" advClick="0" advTm="2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3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3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slide0005_image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132" y="360412"/>
            <a:ext cx="13753528" cy="7272808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1800300" y="2736676"/>
            <a:ext cx="115932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 No sabes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cuánto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te quiero,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hay veces que no nos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hacen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falta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ni las palabras para entendernos,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nos basta con mirarnos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si por alguna tontería discutimos 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acabamos encontrándonos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donde mas cerca nos sentimos,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mas unidos, nuestra cama.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13177564" y="180057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Ilda</a:t>
            </a:r>
            <a:endParaRPr lang="es-AR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2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se besa en el agua.jpg"/>
          <p:cNvPicPr>
            <a:picLocks noChangeAspect="1"/>
          </p:cNvPicPr>
          <p:nvPr/>
        </p:nvPicPr>
        <p:blipFill>
          <a:blip r:embed="rId2" cstate="print"/>
          <a:srcRect b="4550"/>
          <a:stretch>
            <a:fillRect/>
          </a:stretch>
        </p:blipFill>
        <p:spPr>
          <a:xfrm>
            <a:off x="7083" y="-1"/>
            <a:ext cx="14394717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72308" y="1584548"/>
            <a:ext cx="597666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Si nos va bien o mal,</a:t>
            </a:r>
          </a:p>
          <a:p>
            <a:r>
              <a:rPr lang="es-AR" sz="1600" dirty="0">
                <a:latin typeface="Lucida Calligraphy" pitchFamily="66" charset="0"/>
              </a:rPr>
              <a:t>yo a tu lado y tu al mío, juntos</a:t>
            </a:r>
          </a:p>
          <a:p>
            <a:r>
              <a:rPr lang="es-AR" sz="1600" dirty="0">
                <a:latin typeface="Lucida Calligraphy" pitchFamily="66" charset="0"/>
              </a:rPr>
              <a:t>fundidos como arena y cal</a:t>
            </a:r>
          </a:p>
          <a:p>
            <a:r>
              <a:rPr lang="es-AR" sz="1600" dirty="0">
                <a:latin typeface="Lucida Calligraphy" pitchFamily="66" charset="0"/>
              </a:rPr>
              <a:t>como agua del mismo río,</a:t>
            </a:r>
          </a:p>
          <a:p>
            <a:r>
              <a:rPr lang="es-AR" sz="1600" dirty="0">
                <a:latin typeface="Lucida Calligraphy" pitchFamily="66" charset="0"/>
              </a:rPr>
              <a:t>H</a:t>
            </a:r>
            <a:r>
              <a:rPr lang="es-AR" sz="1600" dirty="0" smtClean="0">
                <a:latin typeface="Lucida Calligraphy" pitchFamily="66" charset="0"/>
              </a:rPr>
              <a:t>ay </a:t>
            </a:r>
            <a:r>
              <a:rPr lang="es-AR" sz="1600" dirty="0">
                <a:latin typeface="Lucida Calligraphy" pitchFamily="66" charset="0"/>
              </a:rPr>
              <a:t>quien no entiende este amor,</a:t>
            </a:r>
          </a:p>
          <a:p>
            <a:r>
              <a:rPr lang="es-AR" sz="1600" dirty="0">
                <a:latin typeface="Lucida Calligraphy" pitchFamily="66" charset="0"/>
              </a:rPr>
              <a:t>hay quien nos da la espalda</a:t>
            </a:r>
          </a:p>
          <a:p>
            <a:r>
              <a:rPr lang="es-AR" sz="1600" dirty="0">
                <a:latin typeface="Lucida Calligraphy" pitchFamily="66" charset="0"/>
              </a:rPr>
              <a:t>que mas nos da, si tu y yo sabemos</a:t>
            </a:r>
          </a:p>
          <a:p>
            <a:r>
              <a:rPr lang="es-AR" sz="1600" dirty="0">
                <a:latin typeface="Lucida Calligraphy" pitchFamily="66" charset="0"/>
              </a:rPr>
              <a:t>que cuando nos conocimos</a:t>
            </a:r>
          </a:p>
          <a:p>
            <a:r>
              <a:rPr lang="es-AR" sz="1600" dirty="0">
                <a:latin typeface="Lucida Calligraphy" pitchFamily="66" charset="0"/>
              </a:rPr>
              <a:t>decidimos echar el ancla</a:t>
            </a:r>
          </a:p>
          <a:p>
            <a:r>
              <a:rPr lang="es-AR" dirty="0" smtClean="0"/>
              <a:t/>
            </a:r>
            <a:br>
              <a:rPr lang="es-AR" dirty="0" smtClean="0"/>
            </a:br>
            <a:endParaRPr lang="es-AR" dirty="0"/>
          </a:p>
        </p:txBody>
      </p:sp>
    </p:spTree>
  </p:cSld>
  <p:clrMapOvr>
    <a:masterClrMapping/>
  </p:clrMapOvr>
  <p:transition spd="med" advClick="0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CON IMAGEN HOMBR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152"/>
            <a:ext cx="14401800" cy="7918473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344916" y="3888804"/>
            <a:ext cx="64807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Te he sentido tantas veces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cuando a media noche te levantas,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miras y me mimas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como si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aún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fuera un crío,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pareces adivinar que estoy sintiendo frío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me hechas otra manta,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me gusta como me tratas,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me gusta como me amas,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344916" y="6193060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Eres el mejor regalo 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que me ha dado la vida,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2457484" y="7201172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/>
              <a:t>Ilda</a:t>
            </a:r>
            <a:endParaRPr lang="es-AR" sz="2000" dirty="0"/>
          </a:p>
        </p:txBody>
      </p:sp>
    </p:spTree>
  </p:cSld>
  <p:clrMapOvr>
    <a:masterClrMapping/>
  </p:clrMapOvr>
  <p:transition spd="slow" advClick="0" advTm="2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48172" y="2736676"/>
            <a:ext cx="103691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No sabes cuánto te quiero</a:t>
            </a:r>
          </a:p>
          <a:p>
            <a:r>
              <a:rPr lang="es-AR" sz="1600" dirty="0" smtClean="0">
                <a:latin typeface="Lucida Calligraphy" pitchFamily="66" charset="0"/>
              </a:rPr>
              <a:t>compartes </a:t>
            </a:r>
            <a:r>
              <a:rPr lang="es-AR" sz="1600" dirty="0">
                <a:latin typeface="Lucida Calligraphy" pitchFamily="66" charset="0"/>
              </a:rPr>
              <a:t>todas mis cosas,</a:t>
            </a:r>
          </a:p>
          <a:p>
            <a:r>
              <a:rPr lang="es-AR" sz="1600" dirty="0">
                <a:latin typeface="Lucida Calligraphy" pitchFamily="66" charset="0"/>
              </a:rPr>
              <a:t>todo lo que se puede sentir</a:t>
            </a:r>
          </a:p>
          <a:p>
            <a:r>
              <a:rPr lang="es-AR" sz="1600" dirty="0">
                <a:latin typeface="Lucida Calligraphy" pitchFamily="66" charset="0"/>
              </a:rPr>
              <a:t>cuando de verdad se ama,</a:t>
            </a:r>
          </a:p>
          <a:p>
            <a:r>
              <a:rPr lang="es-AR" sz="1600" dirty="0">
                <a:latin typeface="Lucida Calligraphy" pitchFamily="66" charset="0"/>
              </a:rPr>
              <a:t>en esos momentos de </a:t>
            </a:r>
            <a:r>
              <a:rPr lang="es-AR" sz="1600" dirty="0" smtClean="0">
                <a:latin typeface="Lucida Calligraphy" pitchFamily="66" charset="0"/>
              </a:rPr>
              <a:t>entrega</a:t>
            </a:r>
          </a:p>
          <a:p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tuya y mía ,</a:t>
            </a:r>
          </a:p>
          <a:p>
            <a:r>
              <a:rPr lang="es-AR" sz="1600" dirty="0">
                <a:latin typeface="Lucida Calligraphy" pitchFamily="66" charset="0"/>
              </a:rPr>
              <a:t>donde solo hay un </a:t>
            </a:r>
            <a:r>
              <a:rPr lang="es-AR" sz="1600" dirty="0" smtClean="0">
                <a:latin typeface="Lucida Calligraphy" pitchFamily="66" charset="0"/>
              </a:rPr>
              <a:t>testigo</a:t>
            </a:r>
          </a:p>
          <a:p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>
                <a:latin typeface="Lucida Calligraphy" pitchFamily="66" charset="0"/>
              </a:rPr>
              <a:t>que nos mira ,</a:t>
            </a:r>
          </a:p>
          <a:p>
            <a:r>
              <a:rPr lang="es-AR" sz="1600" dirty="0">
                <a:latin typeface="Lucida Calligraphy" pitchFamily="66" charset="0"/>
              </a:rPr>
              <a:t>calla y guarda nuestra intimidad,</a:t>
            </a:r>
          </a:p>
          <a:p>
            <a:r>
              <a:rPr lang="es-AR" sz="1600" dirty="0">
                <a:latin typeface="Lucida Calligraphy" pitchFamily="66" charset="0"/>
              </a:rPr>
              <a:t>nuestra cama..</a:t>
            </a:r>
          </a:p>
        </p:txBody>
      </p:sp>
      <p:pic>
        <p:nvPicPr>
          <p:cNvPr id="6" name="5 Imagen" descr="slide0017_image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588" y="648444"/>
            <a:ext cx="10009212" cy="677449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Click="0" advTm="2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CuadroTexto"/>
          <p:cNvSpPr txBox="1"/>
          <p:nvPr/>
        </p:nvSpPr>
        <p:spPr>
          <a:xfrm>
            <a:off x="11737404" y="86446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Ilda</a:t>
            </a:r>
            <a:endParaRPr lang="es-AR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7 Marcador de contenido" descr="PAREJA FONDO LILA_op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6164" y="432420"/>
            <a:ext cx="13393487" cy="7200801"/>
          </a:xfrm>
          <a:ln w="57150">
            <a:solidFill>
              <a:srgbClr val="00B0F0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</p:pic>
    </p:spTree>
  </p:cSld>
  <p:clrMapOvr>
    <a:masterClrMapping/>
  </p:clrMapOvr>
  <p:transition spd="slow" advClick="0" advTm="2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-Romántic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148" y="360412"/>
            <a:ext cx="13609512" cy="732575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169452" y="7057156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/>
              <a:t>Ilda</a:t>
            </a:r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2088332" y="1584548"/>
            <a:ext cx="489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smtClean="0">
                <a:latin typeface="Lucida Calligraphy" pitchFamily="66" charset="0"/>
              </a:rPr>
              <a:t>Homenaje al amor de pareja,</a:t>
            </a:r>
          </a:p>
          <a:p>
            <a:r>
              <a:rPr lang="es-AR" sz="2000" dirty="0" smtClean="0">
                <a:latin typeface="Lucida Calligraphy" pitchFamily="66" charset="0"/>
              </a:rPr>
              <a:t>al amor matrimonial,</a:t>
            </a:r>
          </a:p>
          <a:p>
            <a:r>
              <a:rPr lang="es-AR" sz="2000" dirty="0" smtClean="0">
                <a:latin typeface="Lucida Calligraphy" pitchFamily="66" charset="0"/>
              </a:rPr>
              <a:t>tan </a:t>
            </a:r>
            <a:r>
              <a:rPr lang="es-AR" sz="2000" dirty="0" err="1" smtClean="0">
                <a:latin typeface="Lucida Calligraphy" pitchFamily="66" charset="0"/>
              </a:rPr>
              <a:t>devalorizado</a:t>
            </a:r>
            <a:r>
              <a:rPr lang="es-AR" sz="2000" dirty="0" smtClean="0">
                <a:latin typeface="Lucida Calligraphy" pitchFamily="66" charset="0"/>
              </a:rPr>
              <a:t> </a:t>
            </a:r>
            <a:r>
              <a:rPr lang="es-AR" sz="2000" dirty="0" smtClean="0">
                <a:latin typeface="Lucida Calligraphy" pitchFamily="66" charset="0"/>
              </a:rPr>
              <a:t>hoy </a:t>
            </a:r>
            <a:endParaRPr lang="es-AR" sz="2000" dirty="0" smtClean="0">
              <a:latin typeface="Lucida Calligraphy" pitchFamily="66" charset="0"/>
            </a:endParaRPr>
          </a:p>
          <a:p>
            <a:r>
              <a:rPr lang="es-AR" sz="2000" dirty="0" smtClean="0">
                <a:latin typeface="Lucida Calligraphy" pitchFamily="66" charset="0"/>
              </a:rPr>
              <a:t>algunas </a:t>
            </a:r>
            <a:r>
              <a:rPr lang="es-AR" sz="2000" dirty="0" smtClean="0">
                <a:latin typeface="Lucida Calligraphy" pitchFamily="66" charset="0"/>
              </a:rPr>
              <a:t>veces</a:t>
            </a:r>
            <a:endParaRPr lang="es-AR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totty albert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7116" t="42013" r="42718" b="32375"/>
          <a:stretch>
            <a:fillRect/>
          </a:stretch>
        </p:blipFill>
        <p:spPr>
          <a:xfrm rot="20864062">
            <a:off x="5937703" y="2255490"/>
            <a:ext cx="2530065" cy="2615729"/>
          </a:xfrm>
          <a:prstGeom prst="flowChartProcess">
            <a:avLst/>
          </a:prstGeom>
          <a:ln>
            <a:solidFill>
              <a:srgbClr val="FF0000"/>
            </a:solidFill>
          </a:ln>
          <a:effectLst>
            <a:softEdge rad="317500"/>
          </a:effectLst>
        </p:spPr>
      </p:pic>
      <p:pic>
        <p:nvPicPr>
          <p:cNvPr id="13" name="12 Imagen" descr="PARA PONER FOTO.png"/>
          <p:cNvPicPr>
            <a:picLocks noChangeAspect="1"/>
          </p:cNvPicPr>
          <p:nvPr/>
        </p:nvPicPr>
        <p:blipFill>
          <a:blip r:embed="rId3" cstate="print">
            <a:lum contrast="-10000"/>
          </a:blip>
          <a:stretch>
            <a:fillRect/>
          </a:stretch>
        </p:blipFill>
        <p:spPr>
          <a:xfrm>
            <a:off x="2808412" y="1368524"/>
            <a:ext cx="7619048" cy="5536508"/>
          </a:xfrm>
          <a:prstGeom prst="rect">
            <a:avLst/>
          </a:prstGeom>
        </p:spPr>
      </p:pic>
      <p:pic>
        <p:nvPicPr>
          <p:cNvPr id="7" name="6 Imagen" descr="CISNES ROMÁNTICO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-125269"/>
            <a:ext cx="14401799" cy="8046894"/>
          </a:xfrm>
          <a:prstGeom prst="rect">
            <a:avLst/>
          </a:prstGeom>
        </p:spPr>
      </p:pic>
      <p:pic>
        <p:nvPicPr>
          <p:cNvPr id="10" name="9 Imagen" descr="ROSA CON PERLAS.jpg"/>
          <p:cNvPicPr>
            <a:picLocks noChangeAspect="1"/>
          </p:cNvPicPr>
          <p:nvPr/>
        </p:nvPicPr>
        <p:blipFill>
          <a:blip r:embed="rId5" cstate="print"/>
          <a:srcRect r="50000"/>
          <a:stretch>
            <a:fillRect/>
          </a:stretch>
        </p:blipFill>
        <p:spPr>
          <a:xfrm>
            <a:off x="1" y="0"/>
            <a:ext cx="7200899" cy="7921625"/>
          </a:xfrm>
          <a:prstGeom prst="rect">
            <a:avLst/>
          </a:prstGeom>
        </p:spPr>
      </p:pic>
      <p:pic>
        <p:nvPicPr>
          <p:cNvPr id="8" name="7 Imagen" descr="ROSA CON PERLAS.jpg"/>
          <p:cNvPicPr>
            <a:picLocks noChangeAspect="1"/>
          </p:cNvPicPr>
          <p:nvPr/>
        </p:nvPicPr>
        <p:blipFill>
          <a:blip r:embed="rId5" cstate="print"/>
          <a:srcRect l="50000"/>
          <a:stretch>
            <a:fillRect/>
          </a:stretch>
        </p:blipFill>
        <p:spPr>
          <a:xfrm>
            <a:off x="7200900" y="0"/>
            <a:ext cx="7200900" cy="7993775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549_opt.jpg"/>
          <p:cNvPicPr>
            <a:picLocks noChangeAspect="1"/>
          </p:cNvPicPr>
          <p:nvPr/>
        </p:nvPicPr>
        <p:blipFill>
          <a:blip r:embed="rId2" cstate="print"/>
          <a:srcRect t="-1968"/>
          <a:stretch>
            <a:fillRect/>
          </a:stretch>
        </p:blipFill>
        <p:spPr>
          <a:xfrm>
            <a:off x="2736404" y="288404"/>
            <a:ext cx="10297144" cy="679828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232348" y="5544988"/>
            <a:ext cx="1353312" cy="21457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3600500" y="6769124"/>
            <a:ext cx="17281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521380" y="6985148"/>
            <a:ext cx="28804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sin fines de lucro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427</Words>
  <Application>Microsoft Office PowerPoint</Application>
  <PresentationFormat>Personalizado</PresentationFormat>
  <Paragraphs>103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73</cp:revision>
  <dcterms:created xsi:type="dcterms:W3CDTF">2015-09-16T16:23:11Z</dcterms:created>
  <dcterms:modified xsi:type="dcterms:W3CDTF">2015-09-22T12:44:14Z</dcterms:modified>
</cp:coreProperties>
</file>