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1"/>
  </p:notesMasterIdLst>
  <p:sldIdLst>
    <p:sldId id="291" r:id="rId2"/>
    <p:sldId id="309" r:id="rId3"/>
    <p:sldId id="256" r:id="rId4"/>
    <p:sldId id="295" r:id="rId5"/>
    <p:sldId id="307" r:id="rId6"/>
    <p:sldId id="279" r:id="rId7"/>
    <p:sldId id="282" r:id="rId8"/>
    <p:sldId id="278" r:id="rId9"/>
    <p:sldId id="258" r:id="rId10"/>
    <p:sldId id="267" r:id="rId11"/>
    <p:sldId id="259" r:id="rId12"/>
    <p:sldId id="275" r:id="rId13"/>
    <p:sldId id="277" r:id="rId14"/>
    <p:sldId id="271" r:id="rId15"/>
    <p:sldId id="284" r:id="rId16"/>
    <p:sldId id="303" r:id="rId17"/>
    <p:sldId id="274" r:id="rId18"/>
    <p:sldId id="293" r:id="rId19"/>
    <p:sldId id="280" r:id="rId20"/>
    <p:sldId id="294" r:id="rId21"/>
    <p:sldId id="296" r:id="rId22"/>
    <p:sldId id="276" r:id="rId23"/>
    <p:sldId id="304" r:id="rId24"/>
    <p:sldId id="312" r:id="rId25"/>
    <p:sldId id="310" r:id="rId26"/>
    <p:sldId id="311" r:id="rId27"/>
    <p:sldId id="281" r:id="rId28"/>
    <p:sldId id="262" r:id="rId29"/>
    <p:sldId id="299" r:id="rId30"/>
    <p:sldId id="272" r:id="rId31"/>
    <p:sldId id="289" r:id="rId32"/>
    <p:sldId id="315" r:id="rId33"/>
    <p:sldId id="285" r:id="rId34"/>
    <p:sldId id="270" r:id="rId35"/>
    <p:sldId id="308" r:id="rId36"/>
    <p:sldId id="286" r:id="rId37"/>
    <p:sldId id="287" r:id="rId38"/>
    <p:sldId id="288" r:id="rId39"/>
    <p:sldId id="297" r:id="rId40"/>
    <p:sldId id="298" r:id="rId41"/>
    <p:sldId id="302" r:id="rId42"/>
    <p:sldId id="300" r:id="rId43"/>
    <p:sldId id="314" r:id="rId44"/>
    <p:sldId id="313" r:id="rId45"/>
    <p:sldId id="306" r:id="rId46"/>
    <p:sldId id="301" r:id="rId47"/>
    <p:sldId id="316" r:id="rId48"/>
    <p:sldId id="318" r:id="rId49"/>
    <p:sldId id="319" r:id="rId50"/>
  </p:sldIdLst>
  <p:sldSz cx="9144000" cy="6858000" type="screen4x3"/>
  <p:notesSz cx="6858000" cy="91440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ChuayY5azNxAueHLBMBUyQ==" hashData="CuGsEl7egkrTVc7Y+RQmm5UmZNNANwcp4mD671rNx/ZbLg6QfBiwHL51iPbwjpWRr+AuoNR5LW7rWtQZz1N2QQ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CC"/>
    <a:srgbClr val="CCFF99"/>
    <a:srgbClr val="616161"/>
    <a:srgbClr val="FFCCFF"/>
    <a:srgbClr val="70A800"/>
    <a:srgbClr val="00001A"/>
    <a:srgbClr val="000048"/>
    <a:srgbClr val="FF6699"/>
    <a:srgbClr val="B00058"/>
    <a:srgbClr val="CC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>
      <p:cViewPr varScale="1">
        <p:scale>
          <a:sx n="114" d="100"/>
          <a:sy n="114" d="100"/>
        </p:scale>
        <p:origin x="810" y="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>
            <a:extLst>
              <a:ext uri="{FF2B5EF4-FFF2-40B4-BE49-F238E27FC236}">
                <a16:creationId xmlns:a16="http://schemas.microsoft.com/office/drawing/2014/main" id="{E90E92F4-5525-79D3-1432-F8606439B665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3075" name="Rectangle 3">
            <a:extLst>
              <a:ext uri="{FF2B5EF4-FFF2-40B4-BE49-F238E27FC236}">
                <a16:creationId xmlns:a16="http://schemas.microsoft.com/office/drawing/2014/main" id="{FEB23FC8-5D85-62A2-3A05-B5FB51886D4C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2052" name="Rectangle 4">
            <a:extLst>
              <a:ext uri="{FF2B5EF4-FFF2-40B4-BE49-F238E27FC236}">
                <a16:creationId xmlns:a16="http://schemas.microsoft.com/office/drawing/2014/main" id="{FC489126-E9AD-960A-E2F0-A3E8B1A1FCE1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3077" name="Rectangle 5">
            <a:extLst>
              <a:ext uri="{FF2B5EF4-FFF2-40B4-BE49-F238E27FC236}">
                <a16:creationId xmlns:a16="http://schemas.microsoft.com/office/drawing/2014/main" id="{C0315853-DCA8-DBBF-6DE4-D94866694ACB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noProof="0"/>
              <a:t>Haga clic para modificar el estilo de texto del patrón</a:t>
            </a:r>
          </a:p>
          <a:p>
            <a:pPr lvl="1"/>
            <a:r>
              <a:rPr lang="es-ES" altLang="es-ES" noProof="0"/>
              <a:t>Segundo nivel</a:t>
            </a:r>
          </a:p>
          <a:p>
            <a:pPr lvl="2"/>
            <a:r>
              <a:rPr lang="es-ES" altLang="es-ES" noProof="0"/>
              <a:t>Tercer nivel</a:t>
            </a:r>
          </a:p>
          <a:p>
            <a:pPr lvl="3"/>
            <a:r>
              <a:rPr lang="es-ES" altLang="es-ES" noProof="0"/>
              <a:t>Cuarto nivel</a:t>
            </a:r>
          </a:p>
          <a:p>
            <a:pPr lvl="4"/>
            <a:r>
              <a:rPr lang="es-ES" altLang="es-ES" noProof="0"/>
              <a:t>Quinto nivel</a:t>
            </a:r>
          </a:p>
        </p:txBody>
      </p:sp>
      <p:sp>
        <p:nvSpPr>
          <p:cNvPr id="3078" name="Rectangle 6">
            <a:extLst>
              <a:ext uri="{FF2B5EF4-FFF2-40B4-BE49-F238E27FC236}">
                <a16:creationId xmlns:a16="http://schemas.microsoft.com/office/drawing/2014/main" id="{14C346DB-4DAE-D81F-0463-C241AEF4E56D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3079" name="Rectangle 7">
            <a:extLst>
              <a:ext uri="{FF2B5EF4-FFF2-40B4-BE49-F238E27FC236}">
                <a16:creationId xmlns:a16="http://schemas.microsoft.com/office/drawing/2014/main" id="{78BD9ACB-5B9A-EC0C-9C8C-1DC4E1BA374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BB44693E-CFEB-47FE-A095-922648614DBE}" type="slidenum">
              <a:rPr lang="es-ES" altLang="es-ES"/>
              <a:pPr/>
              <a:t>‹Nº›</a:t>
            </a:fld>
            <a:endParaRPr lang="es-ES" alt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>
            <a:extLst>
              <a:ext uri="{FF2B5EF4-FFF2-40B4-BE49-F238E27FC236}">
                <a16:creationId xmlns:a16="http://schemas.microsoft.com/office/drawing/2014/main" id="{C41CC330-A096-A885-9EAF-B75D6455DE9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48249505-C240-4E4E-8B6F-791CC0F9544A}" type="slidenum">
              <a:rPr lang="es-ES" altLang="es-ES"/>
              <a:pPr/>
              <a:t>3</a:t>
            </a:fld>
            <a:endParaRPr lang="es-ES" altLang="es-ES"/>
          </a:p>
        </p:txBody>
      </p:sp>
      <p:sp>
        <p:nvSpPr>
          <p:cNvPr id="6147" name="Rectangle 2">
            <a:extLst>
              <a:ext uri="{FF2B5EF4-FFF2-40B4-BE49-F238E27FC236}">
                <a16:creationId xmlns:a16="http://schemas.microsoft.com/office/drawing/2014/main" id="{291FDBA1-13F6-0497-ACE6-315F26E6305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8" name="Rectangle 3">
            <a:extLst>
              <a:ext uri="{FF2B5EF4-FFF2-40B4-BE49-F238E27FC236}">
                <a16:creationId xmlns:a16="http://schemas.microsoft.com/office/drawing/2014/main" id="{070DC26B-6DBD-9B3F-B139-817859F4C47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alt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7">
            <a:extLst>
              <a:ext uri="{FF2B5EF4-FFF2-40B4-BE49-F238E27FC236}">
                <a16:creationId xmlns:a16="http://schemas.microsoft.com/office/drawing/2014/main" id="{51661F6C-5D98-B461-47E8-339FE16B608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FB5ADF66-19FF-4843-8B88-652EF837FB9A}" type="slidenum">
              <a:rPr lang="es-ES" altLang="es-ES"/>
              <a:pPr/>
              <a:t>8</a:t>
            </a:fld>
            <a:endParaRPr lang="es-ES" altLang="es-ES"/>
          </a:p>
        </p:txBody>
      </p:sp>
      <p:sp>
        <p:nvSpPr>
          <p:cNvPr id="12291" name="Rectangle 2">
            <a:extLst>
              <a:ext uri="{FF2B5EF4-FFF2-40B4-BE49-F238E27FC236}">
                <a16:creationId xmlns:a16="http://schemas.microsoft.com/office/drawing/2014/main" id="{980BC054-1F83-B354-64CD-0DDD762CC2A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292" name="Rectangle 3">
            <a:extLst>
              <a:ext uri="{FF2B5EF4-FFF2-40B4-BE49-F238E27FC236}">
                <a16:creationId xmlns:a16="http://schemas.microsoft.com/office/drawing/2014/main" id="{928F6583-9F0C-9F68-E76D-99CAF8524CC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alt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7">
            <a:extLst>
              <a:ext uri="{FF2B5EF4-FFF2-40B4-BE49-F238E27FC236}">
                <a16:creationId xmlns:a16="http://schemas.microsoft.com/office/drawing/2014/main" id="{BED4FEA3-9CAB-BDCF-4980-62648686993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D657C22E-5E8B-4745-8116-5313E54D581D}" type="slidenum">
              <a:rPr lang="es-ES" altLang="es-ES"/>
              <a:pPr/>
              <a:t>9</a:t>
            </a:fld>
            <a:endParaRPr lang="es-ES" altLang="es-ES"/>
          </a:p>
        </p:txBody>
      </p:sp>
      <p:sp>
        <p:nvSpPr>
          <p:cNvPr id="14339" name="Rectangle 2">
            <a:extLst>
              <a:ext uri="{FF2B5EF4-FFF2-40B4-BE49-F238E27FC236}">
                <a16:creationId xmlns:a16="http://schemas.microsoft.com/office/drawing/2014/main" id="{D1A372CF-8C8E-9416-451D-BDFAF8FA31A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340" name="Rectangle 3">
            <a:extLst>
              <a:ext uri="{FF2B5EF4-FFF2-40B4-BE49-F238E27FC236}">
                <a16:creationId xmlns:a16="http://schemas.microsoft.com/office/drawing/2014/main" id="{D8887C1A-3521-F984-6B9F-0DB96972DD8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altLang="es-E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7">
            <a:extLst>
              <a:ext uri="{FF2B5EF4-FFF2-40B4-BE49-F238E27FC236}">
                <a16:creationId xmlns:a16="http://schemas.microsoft.com/office/drawing/2014/main" id="{A6942B3F-84AC-D3D4-D638-BBFED84ED81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FBBA6AF6-821E-443E-80F8-2C796D844AA7}" type="slidenum">
              <a:rPr lang="es-ES" altLang="es-ES"/>
              <a:pPr/>
              <a:t>10</a:t>
            </a:fld>
            <a:endParaRPr lang="es-ES" altLang="es-ES"/>
          </a:p>
        </p:txBody>
      </p:sp>
      <p:sp>
        <p:nvSpPr>
          <p:cNvPr id="16387" name="Rectangle 2">
            <a:extLst>
              <a:ext uri="{FF2B5EF4-FFF2-40B4-BE49-F238E27FC236}">
                <a16:creationId xmlns:a16="http://schemas.microsoft.com/office/drawing/2014/main" id="{ABCD9051-B1D3-621E-3950-D1A7E6CF3F2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388" name="Rectangle 3">
            <a:extLst>
              <a:ext uri="{FF2B5EF4-FFF2-40B4-BE49-F238E27FC236}">
                <a16:creationId xmlns:a16="http://schemas.microsoft.com/office/drawing/2014/main" id="{7D830E06-7DEA-A922-17ED-489E9807434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altLang="es-E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7">
            <a:extLst>
              <a:ext uri="{FF2B5EF4-FFF2-40B4-BE49-F238E27FC236}">
                <a16:creationId xmlns:a16="http://schemas.microsoft.com/office/drawing/2014/main" id="{804EEFE3-EAE3-F04E-87C5-5A02A37CE17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CE253F8F-D1C5-496F-A390-95DCAF8E7142}" type="slidenum">
              <a:rPr lang="es-ES" altLang="es-ES"/>
              <a:pPr/>
              <a:t>11</a:t>
            </a:fld>
            <a:endParaRPr lang="es-ES" altLang="es-ES"/>
          </a:p>
        </p:txBody>
      </p:sp>
      <p:sp>
        <p:nvSpPr>
          <p:cNvPr id="18435" name="Rectangle 2">
            <a:extLst>
              <a:ext uri="{FF2B5EF4-FFF2-40B4-BE49-F238E27FC236}">
                <a16:creationId xmlns:a16="http://schemas.microsoft.com/office/drawing/2014/main" id="{F5B6D30D-B90C-CAEF-7BE7-F23C417077A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436" name="Rectangle 3">
            <a:extLst>
              <a:ext uri="{FF2B5EF4-FFF2-40B4-BE49-F238E27FC236}">
                <a16:creationId xmlns:a16="http://schemas.microsoft.com/office/drawing/2014/main" id="{7BCA3841-C044-1448-488C-CF0DFB63DC9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altLang="es-E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7">
            <a:extLst>
              <a:ext uri="{FF2B5EF4-FFF2-40B4-BE49-F238E27FC236}">
                <a16:creationId xmlns:a16="http://schemas.microsoft.com/office/drawing/2014/main" id="{D85D4FB7-B544-76EB-5014-AB33234CBED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D6AA7376-D3E3-4C4B-9285-61D288CE6768}" type="slidenum">
              <a:rPr lang="es-ES" altLang="es-ES"/>
              <a:pPr/>
              <a:t>12</a:t>
            </a:fld>
            <a:endParaRPr lang="es-ES" altLang="es-ES"/>
          </a:p>
        </p:txBody>
      </p:sp>
      <p:sp>
        <p:nvSpPr>
          <p:cNvPr id="20483" name="Rectangle 2">
            <a:extLst>
              <a:ext uri="{FF2B5EF4-FFF2-40B4-BE49-F238E27FC236}">
                <a16:creationId xmlns:a16="http://schemas.microsoft.com/office/drawing/2014/main" id="{88ADF443-B02E-AF09-EC3E-454E591046C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4" name="Rectangle 3">
            <a:extLst>
              <a:ext uri="{FF2B5EF4-FFF2-40B4-BE49-F238E27FC236}">
                <a16:creationId xmlns:a16="http://schemas.microsoft.com/office/drawing/2014/main" id="{DB9A2058-56CA-4015-7F75-374DDA8E3A6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altLang="es-E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7">
            <a:extLst>
              <a:ext uri="{FF2B5EF4-FFF2-40B4-BE49-F238E27FC236}">
                <a16:creationId xmlns:a16="http://schemas.microsoft.com/office/drawing/2014/main" id="{24329349-E0AC-AF4C-AB9F-2AE58E2F906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8660C71D-AC38-427B-BACF-8F64F402BD73}" type="slidenum">
              <a:rPr lang="es-ES" altLang="es-ES"/>
              <a:pPr/>
              <a:t>13</a:t>
            </a:fld>
            <a:endParaRPr lang="es-ES" altLang="es-ES"/>
          </a:p>
        </p:txBody>
      </p:sp>
      <p:sp>
        <p:nvSpPr>
          <p:cNvPr id="22531" name="Rectangle 2">
            <a:extLst>
              <a:ext uri="{FF2B5EF4-FFF2-40B4-BE49-F238E27FC236}">
                <a16:creationId xmlns:a16="http://schemas.microsoft.com/office/drawing/2014/main" id="{2B8A2927-DE4E-E3C6-17D9-1DC2057DC39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2" name="Rectangle 3">
            <a:extLst>
              <a:ext uri="{FF2B5EF4-FFF2-40B4-BE49-F238E27FC236}">
                <a16:creationId xmlns:a16="http://schemas.microsoft.com/office/drawing/2014/main" id="{ABE4CC0B-FB0E-8B62-E3CE-080C3C3BCE6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altLang="es-E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7">
            <a:extLst>
              <a:ext uri="{FF2B5EF4-FFF2-40B4-BE49-F238E27FC236}">
                <a16:creationId xmlns:a16="http://schemas.microsoft.com/office/drawing/2014/main" id="{92FC6F6A-1EF3-B5A7-94BA-C4A186C2CD4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DEC399BC-9827-422D-B8E9-01305881D0EE}" type="slidenum">
              <a:rPr lang="es-ES" altLang="es-ES"/>
              <a:pPr/>
              <a:t>14</a:t>
            </a:fld>
            <a:endParaRPr lang="es-ES" altLang="es-ES"/>
          </a:p>
        </p:txBody>
      </p:sp>
      <p:sp>
        <p:nvSpPr>
          <p:cNvPr id="24579" name="Rectangle 2">
            <a:extLst>
              <a:ext uri="{FF2B5EF4-FFF2-40B4-BE49-F238E27FC236}">
                <a16:creationId xmlns:a16="http://schemas.microsoft.com/office/drawing/2014/main" id="{F1362F71-99CF-EE39-72E3-AEC838DB70B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580" name="Rectangle 3">
            <a:extLst>
              <a:ext uri="{FF2B5EF4-FFF2-40B4-BE49-F238E27FC236}">
                <a16:creationId xmlns:a16="http://schemas.microsoft.com/office/drawing/2014/main" id="{E5F0161C-CCA6-860F-DE13-63AF9C0E594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altLang="es-E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>
            <a:extLst>
              <a:ext uri="{FF2B5EF4-FFF2-40B4-BE49-F238E27FC236}">
                <a16:creationId xmlns:a16="http://schemas.microsoft.com/office/drawing/2014/main" id="{267D04C1-DCF6-6B39-3F24-C716743C3F2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3903B43D-0682-4AD3-9E1B-D3102413A7BA}" type="slidenum">
              <a:rPr lang="es-ES" altLang="es-ES"/>
              <a:pPr/>
              <a:t>17</a:t>
            </a:fld>
            <a:endParaRPr lang="es-ES" altLang="es-ES"/>
          </a:p>
        </p:txBody>
      </p:sp>
      <p:sp>
        <p:nvSpPr>
          <p:cNvPr id="28675" name="Rectangle 2">
            <a:extLst>
              <a:ext uri="{FF2B5EF4-FFF2-40B4-BE49-F238E27FC236}">
                <a16:creationId xmlns:a16="http://schemas.microsoft.com/office/drawing/2014/main" id="{54B8E1EF-1E72-6306-9E13-6F9101ADA65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6" name="Rectangle 3">
            <a:extLst>
              <a:ext uri="{FF2B5EF4-FFF2-40B4-BE49-F238E27FC236}">
                <a16:creationId xmlns:a16="http://schemas.microsoft.com/office/drawing/2014/main" id="{F68071E3-D5CE-3EFC-6606-747FF5CB7B5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altLang="es-E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7">
            <a:extLst>
              <a:ext uri="{FF2B5EF4-FFF2-40B4-BE49-F238E27FC236}">
                <a16:creationId xmlns:a16="http://schemas.microsoft.com/office/drawing/2014/main" id="{E58DE54D-F2D0-6AD7-6822-D8ABD5161BF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15F3E669-2441-465A-BBB0-79AB790A6E6C}" type="slidenum">
              <a:rPr lang="es-ES" altLang="es-ES"/>
              <a:pPr/>
              <a:t>22</a:t>
            </a:fld>
            <a:endParaRPr lang="es-ES" altLang="es-ES"/>
          </a:p>
        </p:txBody>
      </p:sp>
      <p:sp>
        <p:nvSpPr>
          <p:cNvPr id="34819" name="Rectangle 2">
            <a:extLst>
              <a:ext uri="{FF2B5EF4-FFF2-40B4-BE49-F238E27FC236}">
                <a16:creationId xmlns:a16="http://schemas.microsoft.com/office/drawing/2014/main" id="{14FFB096-5D97-E80A-7827-59583FAFFFA9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20" name="Rectangle 3">
            <a:extLst>
              <a:ext uri="{FF2B5EF4-FFF2-40B4-BE49-F238E27FC236}">
                <a16:creationId xmlns:a16="http://schemas.microsoft.com/office/drawing/2014/main" id="{59995528-FB38-3F83-318B-F32264558A3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altLang="es-E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>
            <a:extLst>
              <a:ext uri="{FF2B5EF4-FFF2-40B4-BE49-F238E27FC236}">
                <a16:creationId xmlns:a16="http://schemas.microsoft.com/office/drawing/2014/main" id="{5F54B0F6-B886-AB66-CD89-1EB71FCF998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EE894F6D-7DC6-4C2C-BB0D-9980FB69085B}" type="slidenum">
              <a:rPr lang="es-ES" altLang="es-ES"/>
              <a:pPr/>
              <a:t>28</a:t>
            </a:fld>
            <a:endParaRPr lang="es-ES" altLang="es-ES"/>
          </a:p>
        </p:txBody>
      </p:sp>
      <p:sp>
        <p:nvSpPr>
          <p:cNvPr id="41987" name="Rectangle 2">
            <a:extLst>
              <a:ext uri="{FF2B5EF4-FFF2-40B4-BE49-F238E27FC236}">
                <a16:creationId xmlns:a16="http://schemas.microsoft.com/office/drawing/2014/main" id="{36DF3ABC-3995-3280-9595-219E860CE82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8" name="Rectangle 3">
            <a:extLst>
              <a:ext uri="{FF2B5EF4-FFF2-40B4-BE49-F238E27FC236}">
                <a16:creationId xmlns:a16="http://schemas.microsoft.com/office/drawing/2014/main" id="{59B83E5B-B270-4428-B00E-1CDA5F4D6AC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altLang="es-E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7">
            <a:extLst>
              <a:ext uri="{FF2B5EF4-FFF2-40B4-BE49-F238E27FC236}">
                <a16:creationId xmlns:a16="http://schemas.microsoft.com/office/drawing/2014/main" id="{BEB1AA86-119E-AD32-28B6-5D04913DCF1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A030640E-DC62-4A34-B613-7567715DE99B}" type="slidenum">
              <a:rPr lang="es-ES" altLang="es-ES"/>
              <a:pPr/>
              <a:t>30</a:t>
            </a:fld>
            <a:endParaRPr lang="es-ES" altLang="es-ES"/>
          </a:p>
        </p:txBody>
      </p:sp>
      <p:sp>
        <p:nvSpPr>
          <p:cNvPr id="45059" name="Rectangle 2">
            <a:extLst>
              <a:ext uri="{FF2B5EF4-FFF2-40B4-BE49-F238E27FC236}">
                <a16:creationId xmlns:a16="http://schemas.microsoft.com/office/drawing/2014/main" id="{D163683B-44D9-515A-59E3-9657086876C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060" name="Rectangle 3">
            <a:extLst>
              <a:ext uri="{FF2B5EF4-FFF2-40B4-BE49-F238E27FC236}">
                <a16:creationId xmlns:a16="http://schemas.microsoft.com/office/drawing/2014/main" id="{255738D6-12EF-0A33-7915-BB6F17EEAA6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altLang="es-E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7">
            <a:extLst>
              <a:ext uri="{FF2B5EF4-FFF2-40B4-BE49-F238E27FC236}">
                <a16:creationId xmlns:a16="http://schemas.microsoft.com/office/drawing/2014/main" id="{BA2DB556-C974-CCDF-4AE0-2F4ECFD7B1F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C41D3C96-47CF-4041-8961-F65882C96C2D}" type="slidenum">
              <a:rPr lang="es-ES" altLang="es-ES"/>
              <a:pPr/>
              <a:t>34</a:t>
            </a:fld>
            <a:endParaRPr lang="es-ES" altLang="es-ES"/>
          </a:p>
        </p:txBody>
      </p:sp>
      <p:sp>
        <p:nvSpPr>
          <p:cNvPr id="50179" name="Rectangle 2">
            <a:extLst>
              <a:ext uri="{FF2B5EF4-FFF2-40B4-BE49-F238E27FC236}">
                <a16:creationId xmlns:a16="http://schemas.microsoft.com/office/drawing/2014/main" id="{8676B7CF-4A9E-4D2C-7EE2-5A774224951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0180" name="Rectangle 3">
            <a:extLst>
              <a:ext uri="{FF2B5EF4-FFF2-40B4-BE49-F238E27FC236}">
                <a16:creationId xmlns:a16="http://schemas.microsoft.com/office/drawing/2014/main" id="{F0C6A622-CAF8-64C4-A953-2CEE48A2BF5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alt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E76019D-DC10-1E96-04AE-45E98FF4BE6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B09F51D-62E4-332D-2B37-FB598980D11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FC218883-D995-8DF1-C40E-210AB9BEBAF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E4A6DE3-83C0-463F-92F9-2333902336AE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977747182"/>
      </p:ext>
    </p:extLst>
  </p:cSld>
  <p:clrMapOvr>
    <a:masterClrMapping/>
  </p:clrMapOvr>
  <p:transition advTm="9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799963F8-A3D2-0B16-7006-2F428BB35B8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2ACB6AF8-52A4-9167-7EF7-0DA05A9B121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A843A19-AEEC-F73E-809B-3F9C8F6E806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FACA671-176E-4945-8473-EA05D60F92F7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456696532"/>
      </p:ext>
    </p:extLst>
  </p:cSld>
  <p:clrMapOvr>
    <a:masterClrMapping/>
  </p:clrMapOvr>
  <p:transition advTm="9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947A7B0D-55D4-F7F4-7926-64BE5545BE6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CCFEAE13-DEA1-7A93-2785-59C4F37B024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CD6C0DEF-4C17-F47B-05D8-D3437C0923B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78A0E6F-F9CA-48E7-AAC1-B378FC3C72B9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692668199"/>
      </p:ext>
    </p:extLst>
  </p:cSld>
  <p:clrMapOvr>
    <a:masterClrMapping/>
  </p:clrMapOvr>
  <p:transition advTm="9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7B008CB-E363-0921-7539-E281CD99315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6880646-BBED-D2D1-12D7-A168BAFFDFC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65375CF-224B-9D9F-36E0-48798A2909A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F947515-A161-46ED-B938-C688A2A67417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743499964"/>
      </p:ext>
    </p:extLst>
  </p:cSld>
  <p:clrMapOvr>
    <a:masterClrMapping/>
  </p:clrMapOvr>
  <p:transition advTm="9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659350D1-D578-214B-FB8C-B75E2005508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701C0F62-ABD1-DD18-7818-9BAEDB79932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0C419B1-345E-A87B-1ED2-AF9EF8B3215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A749BF0-1F12-4FAB-9C82-FB99FFE62CEA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814001912"/>
      </p:ext>
    </p:extLst>
  </p:cSld>
  <p:clrMapOvr>
    <a:masterClrMapping/>
  </p:clrMapOvr>
  <p:transition advTm="9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433BF61E-7769-70AB-90C7-30D3515F3E4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C148D5AD-798B-1412-DA1B-8815FA55A06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319E8C65-1E33-4E8E-5E73-E56288FDF91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498B150-263F-4367-BDB2-5260180EB3B0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314438729"/>
      </p:ext>
    </p:extLst>
  </p:cSld>
  <p:clrMapOvr>
    <a:masterClrMapping/>
  </p:clrMapOvr>
  <p:transition advTm="9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89AE5830-2510-C820-F9ED-4FEBAAE375D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4DB9627-0B6F-D38B-BEFE-23BB23A5AD6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C2EE9F82-5A5C-5A05-87DC-42B0FB87F0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6696D0-DD37-429E-B13C-9A187414A150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588100451"/>
      </p:ext>
    </p:extLst>
  </p:cSld>
  <p:clrMapOvr>
    <a:masterClrMapping/>
  </p:clrMapOvr>
  <p:transition advTm="9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E7EDDA8-5191-6D90-6189-8F198C64130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F7F8648-6935-24D4-10C4-E5AED8B63AA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792539F5-178A-37EE-33FA-6C1B0A3FC4E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07FA255-2A50-4C78-B6EF-6A7E60EE78D9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703653147"/>
      </p:ext>
    </p:extLst>
  </p:cSld>
  <p:clrMapOvr>
    <a:masterClrMapping/>
  </p:clrMapOvr>
  <p:transition advTm="9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B3C2BB5-ADDF-C096-DB8B-B7C9135D577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A9C1088-AD4D-6D50-271D-AD6C513710E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E80A56F-551A-A649-743D-349BFCD782D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8C137F8-609B-4C41-914C-D0DA9441798D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999954415"/>
      </p:ext>
    </p:extLst>
  </p:cSld>
  <p:clrMapOvr>
    <a:masterClrMapping/>
  </p:clrMapOvr>
  <p:transition advTm="9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A1FC500-CB30-4BA1-B36A-7690A62420C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79585577-569D-5C53-04EA-D86D99334A9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EE46149F-B0F5-1017-1770-353484FAFB3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D39D529-40CD-46BB-920A-7EF5F99B9723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235830738"/>
      </p:ext>
    </p:extLst>
  </p:cSld>
  <p:clrMapOvr>
    <a:masterClrMapping/>
  </p:clrMapOvr>
  <p:transition advTm="9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CC40184A-68E4-28A8-C48A-B62337CE8A4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40B86D2-1CE1-8CFC-A2C7-A09E5E79486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F845EA2D-1D51-D7F4-C4A6-8975C6B36B6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6D74DD6-7712-4240-BA65-B2A7FE454B35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125549037"/>
      </p:ext>
    </p:extLst>
  </p:cSld>
  <p:clrMapOvr>
    <a:masterClrMapping/>
  </p:clrMapOvr>
  <p:transition advTm="9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i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contenido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BBF8FA7E-1DC3-1CE6-B903-28861359413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74DA6334-3EE1-172C-003A-FBC7CA9ED7A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B84AD42C-A420-6820-3033-A26882CB393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412524E-C423-4B04-9B8D-34506C3B32EC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245874142"/>
      </p:ext>
    </p:extLst>
  </p:cSld>
  <p:clrMapOvr>
    <a:masterClrMapping/>
  </p:clrMapOvr>
  <p:transition advTm="9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383C15F6-0B69-2B70-84B8-D9E69584405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/>
              <a:t>Haga clic para cambiar el estilo de título	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56E4B207-5956-40F2-6018-D644A065F83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/>
              <a:t>Haga clic para modificar el estilo de texto del patrón</a:t>
            </a:r>
          </a:p>
          <a:p>
            <a:pPr lvl="1"/>
            <a:r>
              <a:rPr lang="es-ES" altLang="es-ES"/>
              <a:t>Segundo nivel</a:t>
            </a:r>
          </a:p>
          <a:p>
            <a:pPr lvl="2"/>
            <a:r>
              <a:rPr lang="es-ES" altLang="es-ES"/>
              <a:t>Tercer nivel</a:t>
            </a:r>
          </a:p>
          <a:p>
            <a:pPr lvl="3"/>
            <a:r>
              <a:rPr lang="es-ES" altLang="es-ES"/>
              <a:t>Cuarto nivel</a:t>
            </a:r>
          </a:p>
          <a:p>
            <a:pPr lvl="4"/>
            <a:r>
              <a:rPr lang="es-ES" altLang="es-ES"/>
              <a:t>Quinto nivel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F027941-A906-67BB-259D-A64491AC0F16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0F3FC1F-B6CB-D689-EBC8-CA93478C2985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5E971622-8565-B3F9-4E51-725D74FE2A77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fld id="{F446656C-6322-411D-98A5-D91EC59AA0D4}" type="slidenum">
              <a:rPr lang="es-ES" altLang="es-ES"/>
              <a:pPr/>
              <a:t>‹Nº›</a:t>
            </a:fld>
            <a:endParaRPr lang="es-ES" alt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 advTm="900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7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gif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6.jpe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gif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1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gif"/><Relationship Id="rId1" Type="http://schemas.openxmlformats.org/officeDocument/2006/relationships/slideLayout" Target="../slideLayouts/slideLayout1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1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1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1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56.png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12.xml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1.png"/><Relationship Id="rId10" Type="http://schemas.openxmlformats.org/officeDocument/2006/relationships/image" Target="../media/image6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ítulo 1">
            <a:extLst>
              <a:ext uri="{FF2B5EF4-FFF2-40B4-BE49-F238E27FC236}">
                <a16:creationId xmlns:a16="http://schemas.microsoft.com/office/drawing/2014/main" id="{2DBEBF6B-3129-5DE3-0F9F-4836D833EF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altLang="es-ES"/>
          </a:p>
        </p:txBody>
      </p:sp>
      <p:pic>
        <p:nvPicPr>
          <p:cNvPr id="3075" name="Marcador de contenido 5">
            <a:extLst>
              <a:ext uri="{FF2B5EF4-FFF2-40B4-BE49-F238E27FC236}">
                <a16:creationId xmlns:a16="http://schemas.microsoft.com/office/drawing/2014/main" id="{D3738350-9E1A-1299-6900-C7368917B3F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188913"/>
            <a:ext cx="9180513" cy="6408737"/>
          </a:xfrm>
        </p:spPr>
      </p:pic>
    </p:spTree>
  </p:cSld>
  <p:clrMapOvr>
    <a:masterClrMapping/>
  </p:clrMapOvr>
  <p:transition advTm="6000">
    <p:sndAc>
      <p:stSnd>
        <p:snd r:embed="rId2" name="74--NO me mires con ojos de antaño.wav"/>
      </p:stSnd>
    </p:sndAc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Marcador de contenido 3">
            <a:extLst>
              <a:ext uri="{FF2B5EF4-FFF2-40B4-BE49-F238E27FC236}">
                <a16:creationId xmlns:a16="http://schemas.microsoft.com/office/drawing/2014/main" id="{39030ACF-DCB0-E75B-4959-383ADF2B4E6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66775" y="1340768"/>
            <a:ext cx="7410450" cy="3779837"/>
          </a:xfrm>
        </p:spPr>
      </p:pic>
      <p:sp>
        <p:nvSpPr>
          <p:cNvPr id="4099" name="CuadroTexto 1">
            <a:extLst>
              <a:ext uri="{FF2B5EF4-FFF2-40B4-BE49-F238E27FC236}">
                <a16:creationId xmlns:a16="http://schemas.microsoft.com/office/drawing/2014/main" id="{82E62144-18A5-C231-3FB0-DD1EA66FEFD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51050" y="549275"/>
            <a:ext cx="24923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ES" sz="1800"/>
              <a:t>.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B7E1B1D4-9BA9-47CC-2661-D74DC90315C0}"/>
              </a:ext>
            </a:extLst>
          </p:cNvPr>
          <p:cNvSpPr txBox="1"/>
          <p:nvPr/>
        </p:nvSpPr>
        <p:spPr>
          <a:xfrm>
            <a:off x="251520" y="5766355"/>
            <a:ext cx="1829999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>
                <a:solidFill>
                  <a:schemeClr val="bg1"/>
                </a:solidFill>
              </a:rPr>
              <a:t>NOTA: Este poema  tengo dudas ,de quien </a:t>
            </a:r>
            <a:r>
              <a:rPr lang="es-ES" sz="1600" dirty="0">
                <a:solidFill>
                  <a:schemeClr val="bg1"/>
                </a:solidFill>
              </a:rPr>
              <a:t>es </a:t>
            </a:r>
            <a:r>
              <a:rPr lang="es-ES" sz="1400" dirty="0">
                <a:solidFill>
                  <a:schemeClr val="bg1"/>
                </a:solidFill>
              </a:rPr>
              <a:t>el autor: he encontrado grabaciones interpretadas por  más</a:t>
            </a:r>
          </a:p>
          <a:p>
            <a:endParaRPr lang="es-ES" sz="1600" dirty="0">
              <a:solidFill>
                <a:schemeClr val="bg1"/>
              </a:solidFill>
            </a:endParaRPr>
          </a:p>
          <a:p>
            <a:r>
              <a:rPr lang="es-ES" sz="1400" dirty="0">
                <a:solidFill>
                  <a:schemeClr val="bg1"/>
                </a:solidFill>
              </a:rPr>
              <a:t>de una persona. Creo que es de Estanislao Jano aunque dudo si es el autor del poema o de la grabación</a:t>
            </a:r>
            <a:r>
              <a:rPr lang="es-ES" sz="1600" dirty="0">
                <a:solidFill>
                  <a:schemeClr val="bg1"/>
                </a:solidFill>
              </a:rPr>
              <a:t> y</a:t>
            </a:r>
          </a:p>
          <a:p>
            <a:r>
              <a:rPr lang="es-ES" sz="1400" dirty="0">
                <a:solidFill>
                  <a:schemeClr val="bg1"/>
                </a:solidFill>
              </a:rPr>
              <a:t>el poema..</a:t>
            </a:r>
            <a:endParaRPr lang="es-ES" sz="1400" dirty="0"/>
          </a:p>
        </p:txBody>
      </p:sp>
    </p:spTree>
  </p:cSld>
  <p:clrMapOvr>
    <a:masterClrMapping/>
  </p:clrMapOvr>
  <p:transition advTm="3000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62AAF548-6222-3636-1F04-45DC4075F4B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7219"/>
            <a:ext cx="9144000" cy="5976851"/>
          </a:xfrm>
          <a:prstGeom prst="rect">
            <a:avLst/>
          </a:prstGeom>
        </p:spPr>
      </p:pic>
    </p:spTree>
  </p:cSld>
  <p:clrMapOvr>
    <a:masterClrMapping/>
  </p:clrMapOvr>
  <p:transition spd="slow" advTm="5000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AD41A724-85AA-70CA-DBFA-B05D86EBEC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advTm="4000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n 3">
            <a:extLst>
              <a:ext uri="{FF2B5EF4-FFF2-40B4-BE49-F238E27FC236}">
                <a16:creationId xmlns:a16="http://schemas.microsoft.com/office/drawing/2014/main" id="{E7B95DA5-583B-E1B5-A6D5-A6E63698BF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1557338"/>
            <a:ext cx="6981825" cy="3922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CuadroTexto 1">
            <a:extLst>
              <a:ext uri="{FF2B5EF4-FFF2-40B4-BE49-F238E27FC236}">
                <a16:creationId xmlns:a16="http://schemas.microsoft.com/office/drawing/2014/main" id="{F4D93FDB-7CEA-D1A7-5C35-0B635B584DC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9388" y="6165850"/>
            <a:ext cx="421256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ES" sz="2400" dirty="0">
                <a:solidFill>
                  <a:srgbClr val="FFCCFF"/>
                </a:solidFill>
                <a:latin typeface="AR HERMANN" pitchFamily="2" charset="0"/>
              </a:rPr>
              <a:t>No me mires con ojos de antaño</a:t>
            </a: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D6BC04BB-FDBF-F7D1-818B-09054048FDB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92696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advTm="5000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n 4">
            <a:extLst>
              <a:ext uri="{FF2B5EF4-FFF2-40B4-BE49-F238E27FC236}">
                <a16:creationId xmlns:a16="http://schemas.microsoft.com/office/drawing/2014/main" id="{8C9B4B2D-C12C-5A35-2CEC-E87C31A7DA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476250"/>
            <a:ext cx="4641850" cy="590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79164C06-F03B-5DB4-1848-7238FFC9328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9412"/>
            <a:ext cx="9144000" cy="6099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9477B75C-01D7-2014-26CF-5F99E15E4EB6}"/>
              </a:ext>
            </a:extLst>
          </p:cNvPr>
          <p:cNvSpPr txBox="1"/>
          <p:nvPr/>
        </p:nvSpPr>
        <p:spPr>
          <a:xfrm>
            <a:off x="1259632" y="6522336"/>
            <a:ext cx="52629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>
                <a:solidFill>
                  <a:schemeClr val="bg1"/>
                </a:solidFill>
              </a:rPr>
              <a:t>De adentro ,hacia fuera , mi cielo ha cambiado</a:t>
            </a:r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>
            <a:extLst>
              <a:ext uri="{FF2B5EF4-FFF2-40B4-BE49-F238E27FC236}">
                <a16:creationId xmlns:a16="http://schemas.microsoft.com/office/drawing/2014/main" id="{A0F917DC-ACF0-14F6-53D3-C6F8C81AC8C4}"/>
              </a:ext>
            </a:extLst>
          </p:cNvPr>
          <p:cNvSpPr txBox="1"/>
          <p:nvPr/>
        </p:nvSpPr>
        <p:spPr>
          <a:xfrm>
            <a:off x="391988" y="7007188"/>
            <a:ext cx="48782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>
                <a:solidFill>
                  <a:schemeClr val="bg1"/>
                </a:solidFill>
              </a:rPr>
              <a:t>Mi cielo ha cambiado, la luz se ha apagado</a:t>
            </a: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0E2B43C5-EC27-5FCA-ACD7-7CC0EDA8352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750" y="0"/>
            <a:ext cx="8572500" cy="6858000"/>
          </a:xfrm>
          <a:prstGeom prst="rect">
            <a:avLst/>
          </a:prstGeom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74CD5E3E-937A-827E-9294-6A034366DCFD}"/>
              </a:ext>
            </a:extLst>
          </p:cNvPr>
          <p:cNvSpPr txBox="1"/>
          <p:nvPr/>
        </p:nvSpPr>
        <p:spPr>
          <a:xfrm>
            <a:off x="539552" y="188640"/>
            <a:ext cx="51074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b="1" dirty="0"/>
              <a:t>Mi cielo, ya es otro, la luz se ha apagado</a:t>
            </a:r>
          </a:p>
        </p:txBody>
      </p:sp>
    </p:spTree>
  </p:cSld>
  <p:clrMapOvr>
    <a:masterClrMapping/>
  </p:clrMapOvr>
  <p:transition advTm="9000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n 1">
            <a:extLst>
              <a:ext uri="{FF2B5EF4-FFF2-40B4-BE49-F238E27FC236}">
                <a16:creationId xmlns:a16="http://schemas.microsoft.com/office/drawing/2014/main" id="{655160AE-919A-D260-4252-F165055C36D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377825"/>
            <a:ext cx="5759450" cy="5759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id="{B7BCBC27-BB1E-6152-C32C-A8373F81CDB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06375"/>
            <a:ext cx="9144000" cy="6102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E6792D7E-FD81-E9F7-6E09-E93726857955}"/>
              </a:ext>
            </a:extLst>
          </p:cNvPr>
          <p:cNvSpPr txBox="1"/>
          <p:nvPr/>
        </p:nvSpPr>
        <p:spPr>
          <a:xfrm>
            <a:off x="107950" y="6381750"/>
            <a:ext cx="6130925" cy="3698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dirty="0">
                <a:solidFill>
                  <a:schemeClr val="bg1">
                    <a:lumMod val="85000"/>
                  </a:schemeClr>
                </a:solidFill>
              </a:rPr>
              <a:t>Y mis cicatrices, cual suelo de Nazca, diablos han tatuado</a:t>
            </a:r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99A16720-572C-7DE8-34A9-3090940727A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6250"/>
            <a:ext cx="914400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click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>
            <a:extLst>
              <a:ext uri="{FF2B5EF4-FFF2-40B4-BE49-F238E27FC236}">
                <a16:creationId xmlns:a16="http://schemas.microsoft.com/office/drawing/2014/main" id="{D0EA6423-04E9-B656-59F7-9E4C916A200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9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9000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n 1">
            <a:extLst>
              <a:ext uri="{FF2B5EF4-FFF2-40B4-BE49-F238E27FC236}">
                <a16:creationId xmlns:a16="http://schemas.microsoft.com/office/drawing/2014/main" id="{080B7115-CE22-9230-8164-48C957C3C5C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6950" y="498475"/>
            <a:ext cx="4610100" cy="5861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id="{0A7DF8B8-FD6C-8429-1F28-DB1ECB1407F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525" y="381000"/>
            <a:ext cx="914400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59F826B7-F27C-5C3D-E539-72B77780C9AA}"/>
              </a:ext>
            </a:extLst>
          </p:cNvPr>
          <p:cNvSpPr txBox="1"/>
          <p:nvPr/>
        </p:nvSpPr>
        <p:spPr>
          <a:xfrm>
            <a:off x="899592" y="6500662"/>
            <a:ext cx="62247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>
                <a:solidFill>
                  <a:schemeClr val="bg1"/>
                </a:solidFill>
              </a:rPr>
              <a:t>No me mires con ojos de antaño, ya no soy el mismo…</a:t>
            </a:r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click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n 2">
            <a:extLst>
              <a:ext uri="{FF2B5EF4-FFF2-40B4-BE49-F238E27FC236}">
                <a16:creationId xmlns:a16="http://schemas.microsoft.com/office/drawing/2014/main" id="{FCB1DDE2-9BE6-908D-FC15-D66578ACB76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01613"/>
            <a:ext cx="9174163" cy="608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7" name="CuadroTexto 2">
            <a:extLst>
              <a:ext uri="{FF2B5EF4-FFF2-40B4-BE49-F238E27FC236}">
                <a16:creationId xmlns:a16="http://schemas.microsoft.com/office/drawing/2014/main" id="{03D31F0A-265E-24E1-4800-747CE398231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79613" y="44450"/>
            <a:ext cx="24923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ES" sz="1800"/>
              <a:t>.</a:t>
            </a:r>
          </a:p>
        </p:txBody>
      </p:sp>
      <p:sp>
        <p:nvSpPr>
          <p:cNvPr id="21508" name="Rectángulo 3">
            <a:extLst>
              <a:ext uri="{FF2B5EF4-FFF2-40B4-BE49-F238E27FC236}">
                <a16:creationId xmlns:a16="http://schemas.microsoft.com/office/drawing/2014/main" id="{392C1299-2591-F949-1081-B6EFE000FBC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0025" y="6423025"/>
            <a:ext cx="380841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ES" sz="1800">
                <a:solidFill>
                  <a:srgbClr val="CCECFF"/>
                </a:solidFill>
              </a:rPr>
              <a:t>Hoy, leo miradas que miran de lado</a:t>
            </a:r>
            <a:endParaRPr lang="es-ES" altLang="es-ES" sz="1800"/>
          </a:p>
        </p:txBody>
      </p:sp>
    </p:spTree>
  </p:cSld>
  <p:clrMapOvr>
    <a:masterClrMapping/>
  </p:clrMapOvr>
  <p:transition advTm="9000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5" name="CuadroTexto 1">
            <a:extLst>
              <a:ext uri="{FF2B5EF4-FFF2-40B4-BE49-F238E27FC236}">
                <a16:creationId xmlns:a16="http://schemas.microsoft.com/office/drawing/2014/main" id="{265C277E-6780-F1F2-8230-F4B2D7F61DD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475412"/>
            <a:ext cx="5011308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ES" sz="2000" b="1" dirty="0">
                <a:solidFill>
                  <a:schemeClr val="bg1"/>
                </a:solidFill>
              </a:rPr>
              <a:t>Que caen de rodillas y para exculparlos</a:t>
            </a:r>
          </a:p>
        </p:txBody>
      </p:sp>
      <p:sp>
        <p:nvSpPr>
          <p:cNvPr id="23556" name="CuadroTexto 1">
            <a:extLst>
              <a:ext uri="{FF2B5EF4-FFF2-40B4-BE49-F238E27FC236}">
                <a16:creationId xmlns:a16="http://schemas.microsoft.com/office/drawing/2014/main" id="{39474EC0-F666-68AD-DE54-29F2A67BE10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8313" y="-17463"/>
            <a:ext cx="4716462" cy="4000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ES" sz="2000" b="1" dirty="0">
                <a:solidFill>
                  <a:schemeClr val="bg1"/>
                </a:solidFill>
              </a:rPr>
              <a:t>Veo los párpados vencidos, cerrados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BD04AC23-51BE-8DC9-EBBE-F4E41F12909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2588"/>
            <a:ext cx="9144000" cy="6096000"/>
          </a:xfrm>
          <a:prstGeom prst="rect">
            <a:avLst/>
          </a:prstGeom>
        </p:spPr>
      </p:pic>
    </p:spTree>
  </p:cSld>
  <p:clrMapOvr>
    <a:masterClrMapping/>
  </p:clrMapOvr>
  <p:transition advTm="9000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n 3">
            <a:extLst>
              <a:ext uri="{FF2B5EF4-FFF2-40B4-BE49-F238E27FC236}">
                <a16:creationId xmlns:a16="http://schemas.microsoft.com/office/drawing/2014/main" id="{98602D5C-DE71-4B4E-935A-2458281C64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50" y="115888"/>
            <a:ext cx="9180513" cy="6119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3" name="CuadroTexto 1">
            <a:extLst>
              <a:ext uri="{FF2B5EF4-FFF2-40B4-BE49-F238E27FC236}">
                <a16:creationId xmlns:a16="http://schemas.microsoft.com/office/drawing/2014/main" id="{F0A92BF5-AA37-0AAE-ABE9-7E3B0F0B3D0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50800" y="6475413"/>
            <a:ext cx="661815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ES" sz="1800" dirty="0">
                <a:solidFill>
                  <a:srgbClr val="EAEAEA"/>
                </a:solidFill>
              </a:rPr>
              <a:t>Y para exculparlos, devuelven en furia, lo que no han ganado</a:t>
            </a:r>
          </a:p>
        </p:txBody>
      </p:sp>
    </p:spTree>
  </p:cSld>
  <p:clrMapOvr>
    <a:masterClrMapping/>
  </p:clrMapOvr>
  <p:transition advTm="9000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n 2">
            <a:extLst>
              <a:ext uri="{FF2B5EF4-FFF2-40B4-BE49-F238E27FC236}">
                <a16:creationId xmlns:a16="http://schemas.microsoft.com/office/drawing/2014/main" id="{C1B9A548-D797-73D1-0AD8-2F70E725F1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17463"/>
            <a:ext cx="424338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id="{8E63679D-6EC3-3861-B975-80A532EDA1E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684053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9000"/>
    </mc:Choice>
    <mc:Fallback xmlns="">
      <p:transition spd="slow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n 2">
            <a:extLst>
              <a:ext uri="{FF2B5EF4-FFF2-40B4-BE49-F238E27FC236}">
                <a16:creationId xmlns:a16="http://schemas.microsoft.com/office/drawing/2014/main" id="{7A5AB66D-6AAE-C430-E567-7C1288E8F18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0648"/>
            <a:ext cx="914400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012BDA19-2873-D201-09F8-0F1304E32CE9}"/>
              </a:ext>
            </a:extLst>
          </p:cNvPr>
          <p:cNvSpPr txBox="1"/>
          <p:nvPr/>
        </p:nvSpPr>
        <p:spPr>
          <a:xfrm>
            <a:off x="0" y="-71523"/>
            <a:ext cx="52501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>
                <a:solidFill>
                  <a:schemeClr val="bg1"/>
                </a:solidFill>
              </a:rPr>
              <a:t>Aunque cambie el mundo que nos ha rodeado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3FF67B04-AEBA-7829-0025-BC3983EF25C4}"/>
              </a:ext>
            </a:extLst>
          </p:cNvPr>
          <p:cNvSpPr txBox="1"/>
          <p:nvPr/>
        </p:nvSpPr>
        <p:spPr>
          <a:xfrm>
            <a:off x="251520" y="6475495"/>
            <a:ext cx="44550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>
                <a:solidFill>
                  <a:schemeClr val="bg1"/>
                </a:solidFill>
              </a:rPr>
              <a:t>Aunque cambie yo, cómo he cambiado</a:t>
            </a:r>
          </a:p>
        </p:txBody>
      </p:sp>
    </p:spTree>
  </p:cSld>
  <p:clrMapOvr>
    <a:masterClrMapping/>
  </p:clrMapOvr>
  <p:transition advTm="9000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Marcador de contenido 2">
            <a:extLst>
              <a:ext uri="{FF2B5EF4-FFF2-40B4-BE49-F238E27FC236}">
                <a16:creationId xmlns:a16="http://schemas.microsoft.com/office/drawing/2014/main" id="{7E8343B7-CC30-C8BB-CB44-5F18240FB210}"/>
              </a:ext>
            </a:extLst>
          </p:cNvPr>
          <p:cNvPicPr>
            <a:picLocks noGrp="1" noChangeAspect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528638"/>
            <a:ext cx="9158288" cy="5724525"/>
          </a:xfrm>
        </p:spPr>
      </p:pic>
      <p:sp>
        <p:nvSpPr>
          <p:cNvPr id="29699" name="CuadroTexto 1">
            <a:extLst>
              <a:ext uri="{FF2B5EF4-FFF2-40B4-BE49-F238E27FC236}">
                <a16:creationId xmlns:a16="http://schemas.microsoft.com/office/drawing/2014/main" id="{6372B8B3-AE7D-51E6-C240-02934A775D4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7950" y="6410325"/>
            <a:ext cx="7051930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ES" sz="2000" dirty="0">
                <a:solidFill>
                  <a:srgbClr val="B00058"/>
                </a:solidFill>
              </a:rPr>
              <a:t>Pero aquí a tu lado sigo estando en pie, ansiando tus labios</a:t>
            </a:r>
          </a:p>
        </p:txBody>
      </p:sp>
    </p:spTree>
  </p:cSld>
  <p:clrMapOvr>
    <a:masterClrMapping/>
  </p:clrMapOvr>
  <p:transition advTm="9000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3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Imagen 3">
            <a:extLst>
              <a:ext uri="{FF2B5EF4-FFF2-40B4-BE49-F238E27FC236}">
                <a16:creationId xmlns:a16="http://schemas.microsoft.com/office/drawing/2014/main" id="{9609530D-6769-1A56-B674-F1321CC767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875" y="549275"/>
            <a:ext cx="9159875" cy="6119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23" name="CuadroTexto 1">
            <a:extLst>
              <a:ext uri="{FF2B5EF4-FFF2-40B4-BE49-F238E27FC236}">
                <a16:creationId xmlns:a16="http://schemas.microsoft.com/office/drawing/2014/main" id="{7129B461-094B-5186-10C6-CA2FCEC71C9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0825" y="44450"/>
            <a:ext cx="39449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ES" sz="1800" b="1">
                <a:solidFill>
                  <a:srgbClr val="70A800"/>
                </a:solidFill>
              </a:rPr>
              <a:t>Muriendo en tu boca y…</a:t>
            </a:r>
          </a:p>
        </p:txBody>
      </p:sp>
    </p:spTree>
  </p:cSld>
  <p:clrMapOvr>
    <a:masterClrMapping/>
  </p:clrMapOvr>
  <p:transition advTm="9000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Marcador de contenido 2">
            <a:extLst>
              <a:ext uri="{FF2B5EF4-FFF2-40B4-BE49-F238E27FC236}">
                <a16:creationId xmlns:a16="http://schemas.microsoft.com/office/drawing/2014/main" id="{6B0A2B09-F926-B615-F1D9-389704B566A2}"/>
              </a:ext>
            </a:extLst>
          </p:cNvPr>
          <p:cNvPicPr>
            <a:picLocks noGrp="1" noChangeAspect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52513" y="-15875"/>
            <a:ext cx="7162800" cy="6840538"/>
          </a:xfrm>
        </p:spPr>
      </p:pic>
      <p:sp>
        <p:nvSpPr>
          <p:cNvPr id="31747" name="CuadroTexto 1">
            <a:extLst>
              <a:ext uri="{FF2B5EF4-FFF2-40B4-BE49-F238E27FC236}">
                <a16:creationId xmlns:a16="http://schemas.microsoft.com/office/drawing/2014/main" id="{6DD3C8DC-322D-511A-704B-F267D4C259B2}"/>
              </a:ext>
            </a:extLst>
          </p:cNvPr>
          <p:cNvSpPr txBox="1">
            <a:spLocks noChangeArrowheads="1"/>
          </p:cNvSpPr>
          <p:nvPr/>
        </p:nvSpPr>
        <p:spPr bwMode="auto">
          <a:xfrm rot="5400000">
            <a:off x="-2185194" y="3345657"/>
            <a:ext cx="5418137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ES" sz="2000">
                <a:solidFill>
                  <a:srgbClr val="FFCCFF"/>
                </a:solidFill>
              </a:rPr>
              <a:t>Porque el tiempo vasto , no me ha doblegado</a:t>
            </a:r>
            <a:r>
              <a:rPr lang="es-ES" altLang="es-ES" sz="1800"/>
              <a:t>,</a:t>
            </a:r>
          </a:p>
        </p:txBody>
      </p:sp>
    </p:spTree>
  </p:cSld>
  <p:clrMapOvr>
    <a:masterClrMapping/>
  </p:clrMapOvr>
  <p:transition advTm="9000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Marcador de contenido 2">
            <a:extLst>
              <a:ext uri="{FF2B5EF4-FFF2-40B4-BE49-F238E27FC236}">
                <a16:creationId xmlns:a16="http://schemas.microsoft.com/office/drawing/2014/main" id="{C4F44F82-38CB-F8A6-C3D4-C12219B55617}"/>
              </a:ext>
            </a:extLst>
          </p:cNvPr>
          <p:cNvPicPr>
            <a:picLocks noGrp="1" noChangeAspect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979613" y="0"/>
            <a:ext cx="4991100" cy="6875463"/>
          </a:xfrm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8D27ABBC-75CB-9D2A-3D3C-0C32FD4AF266}"/>
              </a:ext>
            </a:extLst>
          </p:cNvPr>
          <p:cNvSpPr txBox="1"/>
          <p:nvPr/>
        </p:nvSpPr>
        <p:spPr>
          <a:xfrm>
            <a:off x="539552" y="6453336"/>
            <a:ext cx="51219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>
                <a:solidFill>
                  <a:schemeClr val="bg1"/>
                </a:solidFill>
              </a:rPr>
              <a:t>Porque  no hay fuerza que pueda alejarnos…</a:t>
            </a:r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Imagen 3">
            <a:extLst>
              <a:ext uri="{FF2B5EF4-FFF2-40B4-BE49-F238E27FC236}">
                <a16:creationId xmlns:a16="http://schemas.microsoft.com/office/drawing/2014/main" id="{9A129759-5C97-DD64-3EDD-ACB3D6AC598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1557338"/>
            <a:ext cx="6600825" cy="3814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FAEDB572-C6F8-3734-33CC-FB19F6F523D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530225"/>
            <a:ext cx="8820150" cy="5868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click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Marcador de contenido 2">
            <a:extLst>
              <a:ext uri="{FF2B5EF4-FFF2-40B4-BE49-F238E27FC236}">
                <a16:creationId xmlns:a16="http://schemas.microsoft.com/office/drawing/2014/main" id="{CED3D58C-7246-1855-B238-7A3A0445F1DB}"/>
              </a:ext>
            </a:extLst>
          </p:cNvPr>
          <p:cNvPicPr>
            <a:picLocks noGrp="1" noChangeAspect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692150"/>
            <a:ext cx="9163050" cy="5472113"/>
          </a:xfrm>
        </p:spPr>
      </p:pic>
      <p:sp>
        <p:nvSpPr>
          <p:cNvPr id="35843" name="CuadroTexto 3">
            <a:extLst>
              <a:ext uri="{FF2B5EF4-FFF2-40B4-BE49-F238E27FC236}">
                <a16:creationId xmlns:a16="http://schemas.microsoft.com/office/drawing/2014/main" id="{8CAE26EA-C406-D06D-A751-B65DB75D22A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8313" y="6308725"/>
            <a:ext cx="26289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ES" sz="1800" b="1">
                <a:solidFill>
                  <a:schemeClr val="bg1"/>
                </a:solidFill>
              </a:rPr>
              <a:t>Voz : Ángel  Guillermo</a:t>
            </a:r>
          </a:p>
        </p:txBody>
      </p:sp>
    </p:spTree>
  </p:cSld>
  <p:clrMapOvr>
    <a:masterClrMapping/>
  </p:clrMapOvr>
  <p:transition advTm="13000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>
            <a:extLst>
              <a:ext uri="{FF2B5EF4-FFF2-40B4-BE49-F238E27FC236}">
                <a16:creationId xmlns:a16="http://schemas.microsoft.com/office/drawing/2014/main" id="{1DFD6B99-98D3-F519-11DD-E5F1EA483B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</p:spPr>
      </p:pic>
    </p:spTree>
  </p:cSld>
  <p:clrMapOvr>
    <a:masterClrMapping/>
  </p:clrMapOvr>
  <p:transition advTm="9000"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1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F63C5660-9FB4-2A85-2C88-23479E6A5B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104" y="260648"/>
            <a:ext cx="7887791" cy="6516000"/>
          </a:xfrm>
          <a:prstGeom prst="rect">
            <a:avLst/>
          </a:prstGeom>
        </p:spPr>
      </p:pic>
    </p:spTree>
  </p:cSld>
  <p:clrMapOvr>
    <a:masterClrMapping/>
  </p:clrMapOvr>
  <p:transition advTm="9000"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3D4727DC-4F90-C345-B137-9A7BF8D1EF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4000" y="0"/>
            <a:ext cx="9168000" cy="6876000"/>
          </a:xfrm>
          <a:prstGeom prst="rect">
            <a:avLst/>
          </a:prstGeom>
        </p:spPr>
      </p:pic>
    </p:spTree>
  </p:cSld>
  <p:clrMapOvr>
    <a:masterClrMapping/>
  </p:clrMapOvr>
  <p:transition advTm="9000"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Imagen 1">
            <a:extLst>
              <a:ext uri="{FF2B5EF4-FFF2-40B4-BE49-F238E27FC236}">
                <a16:creationId xmlns:a16="http://schemas.microsoft.com/office/drawing/2014/main" id="{69F5EC6B-D22E-BEDC-98EA-048CA87445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1628775"/>
            <a:ext cx="7391400" cy="3887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9000"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D5BBA374-B00A-3CF2-F047-DD1DC7AB40E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6504"/>
            <a:ext cx="9144000" cy="6104991"/>
          </a:xfrm>
          <a:prstGeom prst="rect">
            <a:avLst/>
          </a:prstGeom>
        </p:spPr>
      </p:pic>
    </p:spTree>
  </p:cSld>
  <p:clrMapOvr>
    <a:masterClrMapping/>
  </p:clrMapOvr>
  <p:transition advTm="5000"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>
            <a:extLst>
              <a:ext uri="{FF2B5EF4-FFF2-40B4-BE49-F238E27FC236}">
                <a16:creationId xmlns:a16="http://schemas.microsoft.com/office/drawing/2014/main" id="{FEBFEFB8-DA01-F56F-6A92-73D3A53BB0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295" y="405000"/>
            <a:ext cx="9153295" cy="6048000"/>
          </a:xfrm>
          <a:prstGeom prst="rect">
            <a:avLst/>
          </a:prstGeom>
        </p:spPr>
      </p:pic>
    </p:spTree>
  </p:cSld>
  <p:clrMapOvr>
    <a:masterClrMapping/>
  </p:clrMapOvr>
  <p:transition advTm="13000"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Imagen 3">
            <a:extLst>
              <a:ext uri="{FF2B5EF4-FFF2-40B4-BE49-F238E27FC236}">
                <a16:creationId xmlns:a16="http://schemas.microsoft.com/office/drawing/2014/main" id="{D23F33BD-8373-C5AA-CFB5-129858736CE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549275"/>
            <a:ext cx="4289425" cy="6046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C1BB4D8F-7B4A-6F84-59FF-4356CB061A0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8188" y="1588"/>
            <a:ext cx="457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Marcador de contenido 1">
            <a:extLst>
              <a:ext uri="{FF2B5EF4-FFF2-40B4-BE49-F238E27FC236}">
                <a16:creationId xmlns:a16="http://schemas.microsoft.com/office/drawing/2014/main" id="{B707ABFD-E97F-6BB6-7A85-025ABFF1F4FE}"/>
              </a:ext>
            </a:extLst>
          </p:cNvPr>
          <p:cNvPicPr>
            <a:picLocks noGrp="1" noChangeAspect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7463" y="476250"/>
            <a:ext cx="9126537" cy="6084888"/>
          </a:xfrm>
        </p:spPr>
      </p:pic>
    </p:spTree>
  </p:cSld>
  <p:clrMapOvr>
    <a:masterClrMapping/>
  </p:clrMapOvr>
  <p:transition advTm="9000"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2E344AE6-0DC1-DE74-CA51-5065BAB51F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advTm="4000"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Marcador de contenido 1">
            <a:extLst>
              <a:ext uri="{FF2B5EF4-FFF2-40B4-BE49-F238E27FC236}">
                <a16:creationId xmlns:a16="http://schemas.microsoft.com/office/drawing/2014/main" id="{334C3103-3FE0-6C68-0AD6-30BC44358CBA}"/>
              </a:ext>
            </a:extLst>
          </p:cNvPr>
          <p:cNvPicPr>
            <a:picLocks noGrp="1" noChangeAspect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908050"/>
            <a:ext cx="9151938" cy="5148263"/>
          </a:xfrm>
        </p:spPr>
      </p:pic>
      <p:pic>
        <p:nvPicPr>
          <p:cNvPr id="48131" name="Imagen 1">
            <a:extLst>
              <a:ext uri="{FF2B5EF4-FFF2-40B4-BE49-F238E27FC236}">
                <a16:creationId xmlns:a16="http://schemas.microsoft.com/office/drawing/2014/main" id="{3EA276BC-C1FC-6CB8-C125-8DF4C35B95A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350" y="908050"/>
            <a:ext cx="6145213" cy="4716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id="{3342FC96-E7EF-9868-2EB7-547B49EE711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75" y="695325"/>
            <a:ext cx="9144000" cy="5141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Imagen 4">
            <a:extLst>
              <a:ext uri="{FF2B5EF4-FFF2-40B4-BE49-F238E27FC236}">
                <a16:creationId xmlns:a16="http://schemas.microsoft.com/office/drawing/2014/main" id="{C54BD4E8-9471-C5D6-5236-E88FEBCD743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9938" y="0"/>
            <a:ext cx="456406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9155" name="Imagen 1">
            <a:extLst>
              <a:ext uri="{FF2B5EF4-FFF2-40B4-BE49-F238E27FC236}">
                <a16:creationId xmlns:a16="http://schemas.microsoft.com/office/drawing/2014/main" id="{A700F693-A2BC-C50F-B9FF-A3644F39143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1450"/>
            <a:ext cx="4622800" cy="651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2000"/>
                                        <p:tgtEl>
                                          <p:spTgt spid="491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Marcador de contenido 4">
            <a:extLst>
              <a:ext uri="{FF2B5EF4-FFF2-40B4-BE49-F238E27FC236}">
                <a16:creationId xmlns:a16="http://schemas.microsoft.com/office/drawing/2014/main" id="{61695224-9895-27C4-B8EB-F32324D35177}"/>
              </a:ext>
            </a:extLst>
          </p:cNvPr>
          <p:cNvPicPr>
            <a:picLocks noGrp="1" noChangeAspect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42988" y="1196975"/>
            <a:ext cx="7402512" cy="4751388"/>
          </a:xfrm>
          <a:solidFill>
            <a:schemeClr val="tx1">
              <a:alpha val="98822"/>
            </a:schemeClr>
          </a:solidFill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DC2F70F1-252C-6358-A57B-DF001669908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5288" y="549275"/>
            <a:ext cx="8416925" cy="5614988"/>
          </a:xfrm>
          <a:prstGeom prst="rect">
            <a:avLst/>
          </a:prstGeom>
          <a:effectLst>
            <a:outerShdw blurRad="50800" dist="50800" dir="5400000" algn="ctr" rotWithShape="0">
              <a:srgbClr val="000000">
                <a:alpha val="68000"/>
              </a:srgbClr>
            </a:outerShdw>
          </a:effectLst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3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Marcador de contenido 2">
            <a:extLst>
              <a:ext uri="{FF2B5EF4-FFF2-40B4-BE49-F238E27FC236}">
                <a16:creationId xmlns:a16="http://schemas.microsoft.com/office/drawing/2014/main" id="{A72DC151-B26C-9175-90DF-928346C2DEB8}"/>
              </a:ext>
            </a:extLst>
          </p:cNvPr>
          <p:cNvPicPr>
            <a:picLocks noGrp="1" noChangeAspect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9688" y="333375"/>
            <a:ext cx="9120187" cy="6083300"/>
          </a:xfrm>
        </p:spPr>
      </p:pic>
    </p:spTree>
  </p:cSld>
  <p:clrMapOvr>
    <a:masterClrMapping/>
  </p:clrMapOvr>
  <p:transition advTm="9000"/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Marcador de contenido 1">
            <a:extLst>
              <a:ext uri="{FF2B5EF4-FFF2-40B4-BE49-F238E27FC236}">
                <a16:creationId xmlns:a16="http://schemas.microsoft.com/office/drawing/2014/main" id="{249B7703-E50D-6676-D026-5184181D39C8}"/>
              </a:ext>
            </a:extLst>
          </p:cNvPr>
          <p:cNvPicPr>
            <a:picLocks noGrp="1" noChangeAspect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-14288"/>
            <a:ext cx="9124950" cy="6838951"/>
          </a:xfrm>
        </p:spPr>
      </p:pic>
    </p:spTree>
  </p:cSld>
  <p:clrMapOvr>
    <a:masterClrMapping/>
  </p:clrMapOvr>
  <p:transition advTm="9000"/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Imagen 1">
            <a:extLst>
              <a:ext uri="{FF2B5EF4-FFF2-40B4-BE49-F238E27FC236}">
                <a16:creationId xmlns:a16="http://schemas.microsoft.com/office/drawing/2014/main" id="{1D8B0BE5-6D1D-2144-7CE1-9A4C05035C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0"/>
            <a:ext cx="6838950" cy="6840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9000"/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Imagen 2">
            <a:extLst>
              <a:ext uri="{FF2B5EF4-FFF2-40B4-BE49-F238E27FC236}">
                <a16:creationId xmlns:a16="http://schemas.microsoft.com/office/drawing/2014/main" id="{4928CACD-BACA-50EB-3DD8-A9E9E29724C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3175" y="692150"/>
            <a:ext cx="6600825" cy="3816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Imagen 1">
            <a:extLst>
              <a:ext uri="{FF2B5EF4-FFF2-40B4-BE49-F238E27FC236}">
                <a16:creationId xmlns:a16="http://schemas.microsoft.com/office/drawing/2014/main" id="{005BC898-F455-F5FC-A4E8-F4F9FAAF8BD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575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5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Marcador de contenido 3">
            <a:extLst>
              <a:ext uri="{FF2B5EF4-FFF2-40B4-BE49-F238E27FC236}">
                <a16:creationId xmlns:a16="http://schemas.microsoft.com/office/drawing/2014/main" id="{884CFD62-AF5F-69EC-DEBE-F5F2F3E33EAF}"/>
              </a:ext>
            </a:extLst>
          </p:cNvPr>
          <p:cNvPicPr>
            <a:picLocks noGrp="1" noChangeAspect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69000"/>
            <a:ext cx="9180000" cy="6120000"/>
          </a:xfrm>
        </p:spPr>
      </p:pic>
    </p:spTree>
  </p:cSld>
  <p:clrMapOvr>
    <a:masterClrMapping/>
  </p:clrMapOvr>
  <p:transition advTm="9000"/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Imagen 3">
            <a:extLst>
              <a:ext uri="{FF2B5EF4-FFF2-40B4-BE49-F238E27FC236}">
                <a16:creationId xmlns:a16="http://schemas.microsoft.com/office/drawing/2014/main" id="{0916F9D9-98CE-08E8-0C2C-617316A8DA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627063"/>
            <a:ext cx="9169400" cy="5146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7347" name="CuadroTexto 1">
            <a:extLst>
              <a:ext uri="{FF2B5EF4-FFF2-40B4-BE49-F238E27FC236}">
                <a16:creationId xmlns:a16="http://schemas.microsoft.com/office/drawing/2014/main" id="{7B7841C5-53C7-4B7A-AA81-28B478027F5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9750" y="6453188"/>
            <a:ext cx="20447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ES" sz="1100">
                <a:solidFill>
                  <a:srgbClr val="FF6699"/>
                </a:solidFill>
              </a:rPr>
              <a:t>Guillermoadr507@Outlook.es</a:t>
            </a:r>
          </a:p>
        </p:txBody>
      </p:sp>
    </p:spTree>
  </p:cSld>
  <p:clrMapOvr>
    <a:masterClrMapping/>
  </p:clrMapOvr>
  <p:transition advTm="9000"/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Marcador de contenido 2">
            <a:extLst>
              <a:ext uri="{FF2B5EF4-FFF2-40B4-BE49-F238E27FC236}">
                <a16:creationId xmlns:a16="http://schemas.microsoft.com/office/drawing/2014/main" id="{E8C4B9E2-6A52-9140-3970-97CDBC7257EE}"/>
              </a:ext>
            </a:extLst>
          </p:cNvPr>
          <p:cNvPicPr>
            <a:picLocks noGrp="1" noChangeAspect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26988" y="-6350"/>
            <a:ext cx="10029826" cy="6838950"/>
          </a:xfrm>
        </p:spPr>
      </p:pic>
    </p:spTree>
  </p:cSld>
  <p:clrMapOvr>
    <a:masterClrMapping/>
  </p:clrMapOvr>
  <p:transition advTm="9000"/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C07A2E09-9E9D-A623-79E4-4F17275710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1213" y="0"/>
            <a:ext cx="49815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4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>
            <a:extLst>
              <a:ext uri="{FF2B5EF4-FFF2-40B4-BE49-F238E27FC236}">
                <a16:creationId xmlns:a16="http://schemas.microsoft.com/office/drawing/2014/main" id="{2F8B9720-3C44-3225-3321-D28BDDA13D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73000"/>
            <a:ext cx="9088000" cy="5112000"/>
          </a:xfrm>
          <a:prstGeom prst="rect">
            <a:avLst/>
          </a:prstGeom>
        </p:spPr>
      </p:pic>
    </p:spTree>
  </p:cSld>
  <p:clrMapOvr>
    <a:masterClrMapping/>
  </p:clrMapOvr>
  <p:transition advTm="9000"/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3" name="Imagen 1">
            <a:extLst>
              <a:ext uri="{FF2B5EF4-FFF2-40B4-BE49-F238E27FC236}">
                <a16:creationId xmlns:a16="http://schemas.microsoft.com/office/drawing/2014/main" id="{779AAE6B-DBB3-74AE-24B9-7AE8041FE7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3789363"/>
            <a:ext cx="3517900" cy="2843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44" name="Imagen 2">
            <a:extLst>
              <a:ext uri="{FF2B5EF4-FFF2-40B4-BE49-F238E27FC236}">
                <a16:creationId xmlns:a16="http://schemas.microsoft.com/office/drawing/2014/main" id="{C1C5E2F1-F08B-1B6A-C9EB-FB94240FA3D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260350"/>
            <a:ext cx="4521200" cy="306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45" name="Imagen 3">
            <a:extLst>
              <a:ext uri="{FF2B5EF4-FFF2-40B4-BE49-F238E27FC236}">
                <a16:creationId xmlns:a16="http://schemas.microsoft.com/office/drawing/2014/main" id="{ED71AFF8-6F17-42D3-7AD8-877757B6D9E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825" y="2636838"/>
            <a:ext cx="3836988" cy="414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D3917A67-F2B4-5E07-0C6C-535A37A1E08E}"/>
              </a:ext>
            </a:extLst>
          </p:cNvPr>
          <p:cNvSpPr txBox="1"/>
          <p:nvPr/>
        </p:nvSpPr>
        <p:spPr>
          <a:xfrm>
            <a:off x="5076825" y="476672"/>
            <a:ext cx="41344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>
                <a:solidFill>
                  <a:schemeClr val="bg1"/>
                </a:solidFill>
              </a:rPr>
              <a:t>No apagar mientras suene la música…</a:t>
            </a:r>
          </a:p>
        </p:txBody>
      </p:sp>
    </p:spTree>
  </p:cSld>
  <p:clrMapOvr>
    <a:masterClrMapping/>
  </p:clrMapOvr>
  <p:transition advTm="25000"/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Marcador de contenido 2">
            <a:extLst>
              <a:ext uri="{FF2B5EF4-FFF2-40B4-BE49-F238E27FC236}">
                <a16:creationId xmlns:a16="http://schemas.microsoft.com/office/drawing/2014/main" id="{BCC61030-E2AE-556F-68D3-A73B591F9E76}"/>
              </a:ext>
            </a:extLst>
          </p:cNvPr>
          <p:cNvPicPr>
            <a:picLocks noGrp="1" noChangeAspect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9526" y="692150"/>
            <a:ext cx="9153526" cy="5724525"/>
          </a:xfrm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7B71D326-2376-A25E-5358-BABFF9D37EC0}"/>
              </a:ext>
            </a:extLst>
          </p:cNvPr>
          <p:cNvSpPr txBox="1"/>
          <p:nvPr/>
        </p:nvSpPr>
        <p:spPr>
          <a:xfrm>
            <a:off x="251520" y="692150"/>
            <a:ext cx="285526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dirty="0">
                <a:solidFill>
                  <a:srgbClr val="CCFF99"/>
                </a:solidFill>
                <a:latin typeface="Brush Script MT" panose="03060802040406070304" pitchFamily="66" charset="0"/>
              </a:rPr>
              <a:t>VOZ: Ángel Guillermo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16D840B5-F2A0-17B7-0481-9AC056BFD9EA}"/>
              </a:ext>
            </a:extLst>
          </p:cNvPr>
          <p:cNvSpPr txBox="1"/>
          <p:nvPr/>
        </p:nvSpPr>
        <p:spPr>
          <a:xfrm>
            <a:off x="683568" y="6416675"/>
            <a:ext cx="59427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>
                <a:solidFill>
                  <a:schemeClr val="bg1"/>
                </a:solidFill>
              </a:rPr>
              <a:t>No apagar, continúa el sonido en la siguiente diapositiva</a:t>
            </a:r>
          </a:p>
        </p:txBody>
      </p:sp>
    </p:spTree>
  </p:cSld>
  <p:clrMapOvr>
    <a:masterClrMapping/>
  </p:clrMapOvr>
  <p:transition advTm="10000"/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Marcador de contenido 2">
            <a:extLst>
              <a:ext uri="{FF2B5EF4-FFF2-40B4-BE49-F238E27FC236}">
                <a16:creationId xmlns:a16="http://schemas.microsoft.com/office/drawing/2014/main" id="{BCC61030-E2AE-556F-68D3-A73B591F9E76}"/>
              </a:ext>
            </a:extLst>
          </p:cNvPr>
          <p:cNvPicPr>
            <a:picLocks noGrp="1" noChangeAspect="1"/>
          </p:cNvPicPr>
          <p:nvPr>
            <p:ph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17463" y="692150"/>
            <a:ext cx="9153526" cy="5724525"/>
          </a:xfrm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BFE6D437-1668-7243-86CF-13769207C049}"/>
              </a:ext>
            </a:extLst>
          </p:cNvPr>
          <p:cNvSpPr txBox="1"/>
          <p:nvPr/>
        </p:nvSpPr>
        <p:spPr>
          <a:xfrm>
            <a:off x="611560" y="188640"/>
            <a:ext cx="19159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>
                <a:highlight>
                  <a:srgbClr val="FFCCCC"/>
                </a:highlight>
              </a:rPr>
              <a:t>Segunda versión</a:t>
            </a:r>
          </a:p>
        </p:txBody>
      </p:sp>
    </p:spTree>
    <p:extLst>
      <p:ext uri="{BB962C8B-B14F-4D97-AF65-F5344CB8AC3E}">
        <p14:creationId xmlns:p14="http://schemas.microsoft.com/office/powerpoint/2010/main" val="3741772491"/>
      </p:ext>
    </p:extLst>
  </p:cSld>
  <p:clrMapOvr>
    <a:masterClrMapping/>
  </p:clrMapOvr>
  <p:transition advTm="200000">
    <p:sndAc>
      <p:stSnd>
        <p:snd r:embed="rId2" name="262--NO ME MIRES con ojos de antaño--poema de José Ángel Buesa--21 de abril de 2023--Voz Ángel Guillermo.wav"/>
      </p:stSnd>
    </p:sndAc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A2F20737-E9F5-639B-5F2C-CF0492D786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013176"/>
            <a:ext cx="19485576" cy="1188000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C4381E19-04A1-5FDB-2A87-1185B5B937A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260648"/>
            <a:ext cx="6715125" cy="4476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2233756"/>
      </p:ext>
    </p:extLst>
  </p:cSld>
  <p:clrMapOvr>
    <a:masterClrMapping/>
  </p:clrMapOvr>
  <p:transition advTm="7000"/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6C57C642-1EC3-1BC2-DE9F-DB2003DF3AFA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0575A506-74DB-559A-972E-A168A85D5A8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 altLang="es-ES"/>
          </a:p>
        </p:txBody>
      </p:sp>
      <p:pic>
        <p:nvPicPr>
          <p:cNvPr id="4103" name="Picture 7">
            <a:hlinkClick r:id="rId2"/>
            <a:extLst>
              <a:ext uri="{FF2B5EF4-FFF2-40B4-BE49-F238E27FC236}">
                <a16:creationId xmlns:a16="http://schemas.microsoft.com/office/drawing/2014/main" id="{5AAA4E33-B76D-EAA9-921D-AED4FCADFA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D4E0E284-9454-58AE-587D-53E458754F8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ES" sz="6000" b="1">
                <a:latin typeface="Kristen ITC" panose="03050502040202030202" pitchFamily="66" charset="0"/>
              </a:rPr>
              <a:t>¿Te ha gustado?</a:t>
            </a:r>
            <a:r>
              <a:rPr lang="es-ES" altLang="es-ES" sz="4800">
                <a:latin typeface="Kristen ITC" panose="03050502040202030202" pitchFamily="66" charset="0"/>
              </a:rPr>
              <a:t> </a:t>
            </a:r>
            <a:br>
              <a:rPr lang="es-ES" altLang="es-ES" sz="4800">
                <a:latin typeface="Kristen ITC" panose="03050502040202030202" pitchFamily="66" charset="0"/>
              </a:rPr>
            </a:br>
            <a:r>
              <a:rPr lang="es-ES" altLang="es-ES" sz="4400">
                <a:latin typeface="Kristen ITC" panose="03050502040202030202" pitchFamily="66" charset="0"/>
              </a:rPr>
              <a:t>Puedes ver más entrando </a:t>
            </a:r>
            <a:br>
              <a:rPr lang="es-ES" altLang="es-ES" sz="4400">
                <a:latin typeface="Kristen ITC" panose="03050502040202030202" pitchFamily="66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0E01C237-0AC6-6A50-BE00-12A486715BF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ES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es-ES" b="1">
              <a:solidFill>
                <a:srgbClr val="0066FF"/>
              </a:solidFill>
            </a:endParaRPr>
          </a:p>
        </p:txBody>
      </p:sp>
      <p:pic>
        <p:nvPicPr>
          <p:cNvPr id="4106" name="Picture 10">
            <a:hlinkClick r:id="rId4"/>
            <a:extLst>
              <a:ext uri="{FF2B5EF4-FFF2-40B4-BE49-F238E27FC236}">
                <a16:creationId xmlns:a16="http://schemas.microsoft.com/office/drawing/2014/main" id="{53721B51-D75B-5142-4CBE-1C622EC557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71002773-B6CF-3BF5-4F6A-EEA054733F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7"/>
            <a:extLst>
              <a:ext uri="{FF2B5EF4-FFF2-40B4-BE49-F238E27FC236}">
                <a16:creationId xmlns:a16="http://schemas.microsoft.com/office/drawing/2014/main" id="{8CF1B71F-0E9F-B84B-2905-732A8F2E84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9"/>
            <a:extLst>
              <a:ext uri="{FF2B5EF4-FFF2-40B4-BE49-F238E27FC236}">
                <a16:creationId xmlns:a16="http://schemas.microsoft.com/office/drawing/2014/main" id="{A344B156-4B53-F3D8-621C-EA1A4C7DCC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1"/>
            <a:extLst>
              <a:ext uri="{FF2B5EF4-FFF2-40B4-BE49-F238E27FC236}">
                <a16:creationId xmlns:a16="http://schemas.microsoft.com/office/drawing/2014/main" id="{01DE4DD4-E16E-2F37-C4B4-13D6F7171C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3"/>
            <a:extLst>
              <a:ext uri="{FF2B5EF4-FFF2-40B4-BE49-F238E27FC236}">
                <a16:creationId xmlns:a16="http://schemas.microsoft.com/office/drawing/2014/main" id="{A335DEEC-5C24-AE3F-8096-3AF8EE3DD2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02652464"/>
      </p:ext>
    </p:extLst>
  </p:cSld>
  <p:clrMapOvr>
    <a:masterClrMapping/>
  </p:clrMapOvr>
  <p:transition spd="slow">
    <p:fade thruBlk="1"/>
  </p:transition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2076</TotalTime>
  <Words>266</Words>
  <Application>Microsoft Office PowerPoint</Application>
  <PresentationFormat>Presentación en pantalla (4:3)</PresentationFormat>
  <Paragraphs>43</Paragraphs>
  <Slides>49</Slides>
  <Notes>13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49</vt:i4>
      </vt:variant>
    </vt:vector>
  </HeadingPairs>
  <TitlesOfParts>
    <vt:vector size="54" baseType="lpstr">
      <vt:lpstr>AR HERMANN</vt:lpstr>
      <vt:lpstr>Arial</vt:lpstr>
      <vt:lpstr>Brush Script MT</vt:lpstr>
      <vt:lpstr>Kristen ITC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*</dc:creator>
  <cp:lastModifiedBy>A.Guillermo Delgado Esteban</cp:lastModifiedBy>
  <cp:revision>152</cp:revision>
  <dcterms:created xsi:type="dcterms:W3CDTF">2010-04-03T23:42:00Z</dcterms:created>
  <dcterms:modified xsi:type="dcterms:W3CDTF">2023-04-23T19:40:54Z</dcterms:modified>
</cp:coreProperties>
</file>