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4401800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RzPQIWAH8MXE+gEOTqfcw==" hashData="czQHBMB9K/M78gT8+LUXUorjW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901" autoAdjust="0"/>
  </p:normalViewPr>
  <p:slideViewPr>
    <p:cSldViewPr>
      <p:cViewPr varScale="1">
        <p:scale>
          <a:sx n="48" d="100"/>
          <a:sy n="48" d="100"/>
        </p:scale>
        <p:origin x="-96" y="-180"/>
      </p:cViewPr>
      <p:guideLst>
        <p:guide orient="horz" pos="2496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DC6151-51BA-4E1B-9D7F-F3DC04AAC772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12738" y="685800"/>
            <a:ext cx="6232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0BDF5-416C-4BA9-A30C-B587ED8B4B5C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F0BDF5-416C-4BA9-A30C-B587ED8B4B5C}" type="slidenum">
              <a:rPr lang="es-AR" smtClean="0"/>
              <a:pPr/>
              <a:t>1</a:t>
            </a:fld>
            <a:endParaRPr lang="es-A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F0BDF5-416C-4BA9-A30C-B587ED8B4B5C}" type="slidenum">
              <a:rPr lang="es-AR" smtClean="0"/>
              <a:pPr/>
              <a:t>9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38"/>
            <a:ext cx="12241530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37644" y="5090379"/>
            <a:ext cx="12241530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37644" y="3357523"/>
            <a:ext cx="12241530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20091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320915" y="1848380"/>
            <a:ext cx="636079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773197"/>
            <a:ext cx="6363296" cy="738985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20090" y="2512182"/>
            <a:ext cx="6363296" cy="456410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315915" y="1773197"/>
            <a:ext cx="6365796" cy="738985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315915" y="2512182"/>
            <a:ext cx="6365796" cy="456410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0092" y="315398"/>
            <a:ext cx="4738093" cy="1342276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630704" y="315399"/>
            <a:ext cx="8051006" cy="6760888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20092" y="1657675"/>
            <a:ext cx="4738093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22853" y="5545137"/>
            <a:ext cx="8641080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822853" y="707812"/>
            <a:ext cx="8641080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822853" y="6199773"/>
            <a:ext cx="8641080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441305" y="317234"/>
            <a:ext cx="3240405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20091" y="317234"/>
            <a:ext cx="9481185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80135" y="2460840"/>
            <a:ext cx="12241530" cy="1698015"/>
          </a:xfrm>
          <a:prstGeom prst="rect">
            <a:avLst/>
          </a:prstGeom>
        </p:spPr>
        <p:txBody>
          <a:bodyPr lIns="127550" tIns="63775" rIns="127550" bIns="63775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60270" y="4488921"/>
            <a:ext cx="10081260" cy="2024415"/>
          </a:xfrm>
          <a:prstGeom prst="rect">
            <a:avLst/>
          </a:prstGeom>
        </p:spPr>
        <p:txBody>
          <a:bodyPr lIns="127550" tIns="63775" rIns="127550" bIns="63775"/>
          <a:lstStyle>
            <a:lvl1pPr marL="0" indent="0" algn="ctr">
              <a:buNone/>
              <a:defRPr/>
            </a:lvl1pPr>
            <a:lvl2pPr marL="637754" indent="0" algn="ctr">
              <a:buNone/>
              <a:defRPr/>
            </a:lvl2pPr>
            <a:lvl3pPr marL="1275506" indent="0" algn="ctr">
              <a:buNone/>
              <a:defRPr/>
            </a:lvl3pPr>
            <a:lvl4pPr marL="1913259" indent="0" algn="ctr">
              <a:buNone/>
              <a:defRPr/>
            </a:lvl4pPr>
            <a:lvl5pPr marL="2551013" indent="0" algn="ctr">
              <a:buNone/>
              <a:defRPr/>
            </a:lvl5pPr>
            <a:lvl6pPr marL="3188766" indent="0" algn="ctr">
              <a:buNone/>
              <a:defRPr/>
            </a:lvl6pPr>
            <a:lvl7pPr marL="3826518" indent="0" algn="ctr">
              <a:buNone/>
              <a:defRPr/>
            </a:lvl7pPr>
            <a:lvl8pPr marL="4464272" indent="0" algn="ctr">
              <a:buNone/>
              <a:defRPr/>
            </a:lvl8pPr>
            <a:lvl9pPr marL="510202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20090" y="317232"/>
            <a:ext cx="12961620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0090" y="1848380"/>
            <a:ext cx="12961620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20090" y="7342174"/>
            <a:ext cx="3360420" cy="421754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2BC5C-CAB0-4C47-A575-41F392AE6873}" type="datetimeFigureOut">
              <a:rPr lang="es-AR" smtClean="0"/>
              <a:pPr/>
              <a:t>21/5/2018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920615" y="7342174"/>
            <a:ext cx="4560570" cy="421754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321290" y="7342174"/>
            <a:ext cx="3360420" cy="421754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C5F2B-0D72-4781-93B8-9508EADE933D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0090" y="7213813"/>
            <a:ext cx="3360420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7559" tIns="63779" rIns="127559" bIns="63779" numCol="1" anchor="t" anchorCtr="0" compatLnSpc="1">
            <a:prstTxWarp prst="textNoShape">
              <a:avLst/>
            </a:prstTxWarp>
          </a:bodyPr>
          <a:lstStyle>
            <a:lvl1pPr>
              <a:defRPr sz="20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5pPr>
      <a:lvl6pPr marL="637794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6pPr>
      <a:lvl7pPr marL="1275588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7pPr>
      <a:lvl8pPr marL="1913382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8pPr>
      <a:lvl9pPr marL="2551176" algn="ctr" rtl="0" fontAlgn="base">
        <a:spcBef>
          <a:spcPct val="0"/>
        </a:spcBef>
        <a:spcAft>
          <a:spcPct val="0"/>
        </a:spcAft>
        <a:defRPr sz="6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8346" indent="-478346" algn="l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rtl="0" fontAlgn="base">
        <a:spcBef>
          <a:spcPct val="20000"/>
        </a:spcBef>
        <a:spcAft>
          <a:spcPct val="0"/>
        </a:spcAft>
        <a:buChar char="–"/>
        <a:defRPr sz="3900">
          <a:solidFill>
            <a:schemeClr val="tx1"/>
          </a:solidFill>
          <a:latin typeface="+mn-lt"/>
          <a:cs typeface="+mn-cs"/>
        </a:defRPr>
      </a:lvl2pPr>
      <a:lvl3pPr marL="1594485" indent="-31889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232279" indent="-318897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4pPr>
      <a:lvl5pPr marL="2870073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5pPr>
      <a:lvl6pPr marL="3507867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6pPr>
      <a:lvl7pPr marL="4145661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7pPr>
      <a:lvl8pPr marL="4783455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8pPr>
      <a:lvl9pPr marL="5421249" indent="-318897" algn="l" rtl="0" fontAlgn="base">
        <a:spcBef>
          <a:spcPct val="2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fantasía angel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l="12500" t="12860" r="12501" b="12239"/>
          <a:stretch>
            <a:fillRect/>
          </a:stretch>
        </p:blipFill>
        <p:spPr>
          <a:xfrm>
            <a:off x="0" y="-1"/>
            <a:ext cx="14401800" cy="7921625"/>
          </a:xfrm>
          <a:prstGeom prst="rect">
            <a:avLst/>
          </a:prstGeom>
          <a:effectLst/>
        </p:spPr>
      </p:pic>
      <p:sp>
        <p:nvSpPr>
          <p:cNvPr id="4" name="3 CuadroTexto"/>
          <p:cNvSpPr txBox="1"/>
          <p:nvPr/>
        </p:nvSpPr>
        <p:spPr>
          <a:xfrm>
            <a:off x="2592388" y="3672780"/>
            <a:ext cx="7443827" cy="805912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4400" dirty="0" smtClean="0">
                <a:latin typeface="Lucida Calligraphy" pitchFamily="66" charset="0"/>
              </a:rPr>
              <a:t>“</a:t>
            </a:r>
            <a:r>
              <a:rPr lang="es-AR" sz="4400" dirty="0" err="1" smtClean="0">
                <a:latin typeface="Lucida Calligraphy" pitchFamily="66" charset="0"/>
              </a:rPr>
              <a:t>No,no</a:t>
            </a:r>
            <a:r>
              <a:rPr lang="es-AR" sz="4400" dirty="0" smtClean="0">
                <a:latin typeface="Lucida Calligraphy" pitchFamily="66" charset="0"/>
              </a:rPr>
              <a:t> </a:t>
            </a:r>
            <a:r>
              <a:rPr lang="es-AR" sz="4400" dirty="0">
                <a:latin typeface="Lucida Calligraphy" pitchFamily="66" charset="0"/>
              </a:rPr>
              <a:t>me he </a:t>
            </a:r>
            <a:r>
              <a:rPr lang="es-AR" sz="4400" dirty="0" smtClean="0">
                <a:latin typeface="Lucida Calligraphy" pitchFamily="66" charset="0"/>
              </a:rPr>
              <a:t>ido…”</a:t>
            </a:r>
            <a:endParaRPr lang="es-AR" sz="4400" dirty="0"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0441260" y="6193060"/>
            <a:ext cx="3600400" cy="405803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1800" dirty="0" smtClean="0"/>
              <a:t>Texto de la red</a:t>
            </a:r>
            <a:endParaRPr lang="es-AR" sz="1800" dirty="0"/>
          </a:p>
        </p:txBody>
      </p:sp>
      <p:sp>
        <p:nvSpPr>
          <p:cNvPr id="6" name="5 CuadroTexto"/>
          <p:cNvSpPr txBox="1"/>
          <p:nvPr/>
        </p:nvSpPr>
        <p:spPr>
          <a:xfrm>
            <a:off x="3118046" y="6121052"/>
            <a:ext cx="4763330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00300" y="5833020"/>
            <a:ext cx="1247539" cy="623819"/>
          </a:xfrm>
          <a:prstGeom prst="rect">
            <a:avLst/>
          </a:prstGeom>
        </p:spPr>
      </p:pic>
      <p:pic>
        <p:nvPicPr>
          <p:cNvPr id="12" name="11 Imagen" descr="ABUELO 2.jpg"/>
          <p:cNvPicPr>
            <a:picLocks noChangeAspect="1"/>
          </p:cNvPicPr>
          <p:nvPr/>
        </p:nvPicPr>
        <p:blipFill>
          <a:blip r:embed="rId6" cstate="print"/>
          <a:srcRect l="28461" t="2640" r="19965" b="41928"/>
          <a:stretch>
            <a:fillRect/>
          </a:stretch>
        </p:blipFill>
        <p:spPr>
          <a:xfrm flipH="1">
            <a:off x="8713068" y="936476"/>
            <a:ext cx="2232248" cy="302433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3384476" y="6769124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000" dirty="0" smtClean="0">
                <a:latin typeface="Lucida Calligraphy" pitchFamily="66" charset="0"/>
              </a:rPr>
              <a:t>A la memoria </a:t>
            </a:r>
            <a:r>
              <a:rPr lang="es-AR" sz="2000" dirty="0" smtClean="0">
                <a:latin typeface="Lucida Calligraphy" pitchFamily="66" charset="0"/>
              </a:rPr>
              <a:t>del abuelo, nuestro Tata.  y de los seres queridos que ya no están aquí, pero nos siguen cuidando</a:t>
            </a:r>
            <a:endParaRPr lang="es-AR" sz="20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split orient="vert"/>
    <p:sndAc>
      <p:stSnd loop="1">
        <p:snd r:embed="rId3" name="Ave María_Bocell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JARD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4401800" cy="8137276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976764" y="5616996"/>
            <a:ext cx="8064896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dirty="0"/>
              <a:t/>
            </a:r>
            <a:br>
              <a:rPr lang="es-AR" dirty="0"/>
            </a:br>
            <a:r>
              <a:rPr lang="es-AR" sz="1800" dirty="0">
                <a:latin typeface="Lucida Calligraphy" pitchFamily="66" charset="0"/>
              </a:rPr>
              <a:t> No me he ido, estoy cerca, bien cerca.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No puedes tocarme,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como no se puede tocar el amor,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pero si puedes sentirlo...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88132" y="6481092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600" dirty="0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6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Ilda</a:t>
            </a:r>
            <a:endParaRPr lang="es-AR" sz="1600" dirty="0">
              <a:solidFill>
                <a:schemeClr val="bg1">
                  <a:lumMod val="8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ANTASÍA 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4689732" cy="79216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152228" y="2448644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No, no estoy entre la tierra.</a:t>
            </a:r>
          </a:p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Estoy en </a:t>
            </a:r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la sonrisa de tu recuerdo,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en el silencio de un suspiro.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Estoy en la carita de quién ha nacido.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3033548" y="6481092"/>
            <a:ext cx="15841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>
                <a:latin typeface="Lucida Calligraphy" pitchFamily="66" charset="0"/>
              </a:rPr>
              <a:t>Pps</a:t>
            </a:r>
            <a:r>
              <a:rPr lang="es-AR" sz="1600" dirty="0" smtClean="0">
                <a:latin typeface="Lucida Calligraphy" pitchFamily="66" charset="0"/>
              </a:rPr>
              <a:t> </a:t>
            </a:r>
            <a:r>
              <a:rPr lang="es-AR" sz="1600" dirty="0" err="1" smtClean="0">
                <a:latin typeface="Lucida Calligraphy" pitchFamily="66" charset="0"/>
              </a:rPr>
              <a:t>Ilda</a:t>
            </a:r>
            <a:endParaRPr lang="es-AR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FANTASÍA 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164" y="351411"/>
            <a:ext cx="13393488" cy="72098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6984876" y="5112940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>
                <a:latin typeface="Lucida Calligraphy" pitchFamily="66" charset="0"/>
              </a:rPr>
              <a:t>¿Escuchas el eco 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que se produce cuando ríes</a:t>
            </a:r>
            <a:r>
              <a:rPr lang="es-AR" sz="1800" dirty="0" smtClean="0">
                <a:latin typeface="Lucida Calligraphy" pitchFamily="66" charset="0"/>
              </a:rPr>
              <a:t>?</a:t>
            </a:r>
          </a:p>
          <a:p>
            <a:pPr algn="ctr"/>
            <a:endParaRPr lang="es-AR" sz="1800" dirty="0">
              <a:latin typeface="Lucida Calligraphy" pitchFamily="66" charset="0"/>
            </a:endParaRPr>
          </a:p>
          <a:p>
            <a:pPr algn="ctr"/>
            <a:r>
              <a:rPr lang="es-AR" sz="1800" dirty="0">
                <a:latin typeface="Lucida Calligraphy" pitchFamily="66" charset="0"/>
              </a:rPr>
              <a:t>É</a:t>
            </a:r>
            <a:r>
              <a:rPr lang="es-AR" sz="1800" dirty="0" smtClean="0">
                <a:latin typeface="Lucida Calligraphy" pitchFamily="66" charset="0"/>
              </a:rPr>
              <a:t>se </a:t>
            </a:r>
            <a:r>
              <a:rPr lang="es-AR" sz="1800" dirty="0">
                <a:latin typeface="Lucida Calligraphy" pitchFamily="66" charset="0"/>
              </a:rPr>
              <a:t>soy yo.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32148" y="7345188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NGEL 0 MAS GRAN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132" y="237701"/>
            <a:ext cx="13825536" cy="75254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9073108" y="4320852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Estoy,  créeme  que estoy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No tan lejos. No me busques tan lejos.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Estoy cerca, bien cerca, a tu lado.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Te sostengo cada vez que quieres caer,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te acaricio cada vez que comienza a doler.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08212" y="7057156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tx2">
                  <a:lumMod val="60000"/>
                  <a:lumOff val="4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1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0" y="2448644"/>
            <a:ext cx="43205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>
                <a:latin typeface="Lucida Calligraphy" pitchFamily="66" charset="0"/>
              </a:rPr>
              <a:t>Yo sé que me </a:t>
            </a:r>
            <a:r>
              <a:rPr lang="es-AR" sz="1800" dirty="0" smtClean="0">
                <a:latin typeface="Lucida Calligraphy" pitchFamily="66" charset="0"/>
              </a:rPr>
              <a:t>sientes,</a:t>
            </a:r>
          </a:p>
          <a:p>
            <a:pPr algn="ctr"/>
            <a:r>
              <a:rPr lang="es-AR" sz="1800" dirty="0" smtClean="0">
                <a:latin typeface="Lucida Calligraphy" pitchFamily="66" charset="0"/>
              </a:rPr>
              <a:t> </a:t>
            </a:r>
            <a:r>
              <a:rPr lang="es-AR" sz="1800" dirty="0">
                <a:latin typeface="Lucida Calligraphy" pitchFamily="66" charset="0"/>
              </a:rPr>
              <a:t>yo te </a:t>
            </a:r>
            <a:r>
              <a:rPr lang="es-AR" sz="1800" dirty="0" smtClean="0">
                <a:latin typeface="Lucida Calligraphy" pitchFamily="66" charset="0"/>
              </a:rPr>
              <a:t>conozco,</a:t>
            </a:r>
            <a:endParaRPr lang="es-AR" sz="1800" dirty="0">
              <a:latin typeface="Lucida Calligraphy" pitchFamily="66" charset="0"/>
            </a:endParaRPr>
          </a:p>
          <a:p>
            <a:pPr algn="ctr"/>
            <a:r>
              <a:rPr lang="es-AR" sz="1800" dirty="0">
                <a:latin typeface="Lucida Calligraphy" pitchFamily="66" charset="0"/>
              </a:rPr>
              <a:t>yo te veo... no es locura.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Estoy aquí, bien cerca...</a:t>
            </a:r>
          </a:p>
          <a:p>
            <a:pPr algn="ctr"/>
            <a:endParaRPr lang="es-AR" sz="1800" dirty="0" smtClean="0">
              <a:latin typeface="Lucida Calligraphy" pitchFamily="66" charset="0"/>
            </a:endParaRPr>
          </a:p>
          <a:p>
            <a:pPr algn="ctr"/>
            <a:r>
              <a:rPr lang="es-AR" sz="1800" dirty="0" smtClean="0">
                <a:latin typeface="Lucida Calligraphy" pitchFamily="66" charset="0"/>
              </a:rPr>
              <a:t>No </a:t>
            </a:r>
            <a:r>
              <a:rPr lang="es-AR" sz="1800" dirty="0">
                <a:latin typeface="Lucida Calligraphy" pitchFamily="66" charset="0"/>
              </a:rPr>
              <a:t>se puede </a:t>
            </a:r>
            <a:r>
              <a:rPr lang="es-AR" sz="1800" dirty="0" smtClean="0">
                <a:latin typeface="Lucida Calligraphy" pitchFamily="66" charset="0"/>
              </a:rPr>
              <a:t>separar</a:t>
            </a:r>
          </a:p>
          <a:p>
            <a:pPr algn="ctr"/>
            <a:r>
              <a:rPr lang="es-AR" sz="1800" dirty="0" smtClean="0">
                <a:latin typeface="Lucida Calligraphy" pitchFamily="66" charset="0"/>
              </a:rPr>
              <a:t>lo </a:t>
            </a:r>
            <a:r>
              <a:rPr lang="es-AR" sz="1800" dirty="0">
                <a:latin typeface="Lucida Calligraphy" pitchFamily="66" charset="0"/>
              </a:rPr>
              <a:t>que se ata en el corazón,</a:t>
            </a:r>
          </a:p>
          <a:p>
            <a:pPr algn="ctr"/>
            <a:r>
              <a:rPr lang="es-AR" sz="1800" dirty="0">
                <a:latin typeface="Lucida Calligraphy" pitchFamily="66" charset="0"/>
              </a:rPr>
              <a:t>no se puede matar </a:t>
            </a:r>
            <a:endParaRPr lang="es-AR" sz="1800" dirty="0" smtClean="0">
              <a:latin typeface="Lucida Calligraphy" pitchFamily="66" charset="0"/>
            </a:endParaRPr>
          </a:p>
          <a:p>
            <a:pPr algn="ctr"/>
            <a:r>
              <a:rPr lang="es-AR" sz="1800" dirty="0" smtClean="0">
                <a:latin typeface="Lucida Calligraphy" pitchFamily="66" charset="0"/>
              </a:rPr>
              <a:t>un </a:t>
            </a:r>
            <a:r>
              <a:rPr lang="es-AR" sz="1800" dirty="0">
                <a:latin typeface="Lucida Calligraphy" pitchFamily="66" charset="0"/>
              </a:rPr>
              <a:t>sentimiento</a:t>
            </a:r>
            <a:r>
              <a:rPr lang="es-AR" sz="1800" dirty="0" smtClean="0">
                <a:latin typeface="Lucida Calligraphy" pitchFamily="66" charset="0"/>
              </a:rPr>
              <a:t>.</a:t>
            </a:r>
          </a:p>
          <a:p>
            <a:pPr algn="ctr"/>
            <a:endParaRPr lang="es-AR" sz="1800" dirty="0">
              <a:latin typeface="Lucida Calligraphy" pitchFamily="66" charset="0"/>
            </a:endParaRPr>
          </a:p>
          <a:p>
            <a:pPr algn="ctr"/>
            <a:r>
              <a:rPr lang="es-AR" sz="1800" dirty="0">
                <a:latin typeface="Lucida Calligraphy" pitchFamily="66" charset="0"/>
              </a:rPr>
              <a:t>Sólo </a:t>
            </a:r>
            <a:r>
              <a:rPr lang="es-AR" sz="1800" dirty="0" smtClean="0">
                <a:latin typeface="Lucida Calligraphy" pitchFamily="66" charset="0"/>
              </a:rPr>
              <a:t>muere</a:t>
            </a:r>
          </a:p>
          <a:p>
            <a:pPr algn="ctr"/>
            <a:r>
              <a:rPr lang="es-AR" sz="1800" dirty="0" smtClean="0">
                <a:latin typeface="Lucida Calligraphy" pitchFamily="66" charset="0"/>
              </a:rPr>
              <a:t> </a:t>
            </a:r>
            <a:r>
              <a:rPr lang="es-AR" sz="1800" dirty="0">
                <a:latin typeface="Lucida Calligraphy" pitchFamily="66" charset="0"/>
              </a:rPr>
              <a:t>quien es olvidado.</a:t>
            </a:r>
          </a:p>
        </p:txBody>
      </p:sp>
      <p:pic>
        <p:nvPicPr>
          <p:cNvPr id="5" name="4 Imagen" descr="MANO, CORAZÓN Y 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8492" y="0"/>
            <a:ext cx="10369152" cy="80107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1809412" y="6769124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8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8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0"/>
                            </p:stCondLst>
                            <p:childTnLst>
                              <p:par>
                                <p:cTn id="3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5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FANTASIA ANGEL PROTECTOR 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432148" y="198093"/>
            <a:ext cx="13609512" cy="74858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1008212" y="2016596"/>
            <a:ext cx="4320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latin typeface="Lucida Calligraphy" pitchFamily="66" charset="0"/>
              </a:rPr>
              <a:t>Te cuido, te protejo, </a:t>
            </a:r>
            <a:endParaRPr lang="es-AR" sz="1600" dirty="0" smtClean="0"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te </a:t>
            </a:r>
            <a:r>
              <a:rPr lang="es-AR" sz="1600" dirty="0">
                <a:latin typeface="Lucida Calligraphy" pitchFamily="66" charset="0"/>
              </a:rPr>
              <a:t>acompaño.</a:t>
            </a:r>
          </a:p>
          <a:p>
            <a:pPr algn="ctr"/>
            <a:r>
              <a:rPr lang="es-AR" sz="1600" dirty="0">
                <a:latin typeface="Lucida Calligraphy" pitchFamily="66" charset="0"/>
              </a:rPr>
              <a:t>Tan solo me adelanté </a:t>
            </a:r>
            <a:endParaRPr lang="es-AR" sz="1600" dirty="0" smtClean="0"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un </a:t>
            </a:r>
            <a:r>
              <a:rPr lang="es-AR" sz="1600" dirty="0">
                <a:latin typeface="Lucida Calligraphy" pitchFamily="66" charset="0"/>
              </a:rPr>
              <a:t>poco en el </a:t>
            </a:r>
            <a:r>
              <a:rPr lang="es-AR" sz="1600" dirty="0" smtClean="0">
                <a:latin typeface="Lucida Calligraphy" pitchFamily="66" charset="0"/>
              </a:rPr>
              <a:t>paso</a:t>
            </a:r>
            <a:r>
              <a:rPr lang="es-AR" sz="1600" dirty="0">
                <a:latin typeface="Lucida Calligraphy" pitchFamily="66" charset="0"/>
              </a:rPr>
              <a:t>.</a:t>
            </a:r>
            <a:endParaRPr lang="es-AR" sz="1600" dirty="0" smtClean="0">
              <a:latin typeface="Lucida Calligraphy" pitchFamily="66" charset="0"/>
            </a:endParaRPr>
          </a:p>
          <a:p>
            <a:pPr algn="ctr"/>
            <a:endParaRPr lang="es-AR" sz="1600" dirty="0"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Volveremos </a:t>
            </a:r>
            <a:r>
              <a:rPr lang="es-AR" sz="1600" dirty="0">
                <a:latin typeface="Lucida Calligraphy" pitchFamily="66" charset="0"/>
              </a:rPr>
              <a:t>a estar juntos</a:t>
            </a:r>
            <a:r>
              <a:rPr lang="es-AR" sz="1600" dirty="0" smtClean="0">
                <a:latin typeface="Lucida Calligraphy" pitchFamily="66" charset="0"/>
              </a:rPr>
              <a:t>.</a:t>
            </a:r>
          </a:p>
          <a:p>
            <a:pPr algn="ctr"/>
            <a:endParaRPr lang="es-AR" sz="1600" dirty="0" smtClean="0">
              <a:latin typeface="Lucida Calligraphy" pitchFamily="66" charset="0"/>
            </a:endParaRPr>
          </a:p>
          <a:p>
            <a:pPr algn="ctr"/>
            <a:r>
              <a:rPr lang="es-AR" sz="1600" dirty="0" smtClean="0">
                <a:latin typeface="Lucida Calligraphy" pitchFamily="66" charset="0"/>
              </a:rPr>
              <a:t>No se cuándo nos reencontraremos,</a:t>
            </a:r>
            <a:endParaRPr lang="es-AR" sz="1600" dirty="0">
              <a:latin typeface="Lucida Calligraphy" pitchFamily="66" charset="0"/>
            </a:endParaRPr>
          </a:p>
          <a:p>
            <a:pPr algn="ctr"/>
            <a:r>
              <a:rPr lang="es-AR" sz="1600" dirty="0">
                <a:latin typeface="Lucida Calligraphy" pitchFamily="66" charset="0"/>
              </a:rPr>
              <a:t>sólo Dios lo sabe...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2313468" y="7129164"/>
            <a:ext cx="20883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7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4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ANTASÍA 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975"/>
            <a:ext cx="14401800" cy="78906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1224236" y="3096716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Mientras tanto estaré aquí,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a tu lado, cerca, bien cerca,</a:t>
            </a:r>
          </a:p>
          <a:p>
            <a:pPr algn="ctr"/>
            <a:r>
              <a:rPr lang="es-AR" sz="1800" dirty="0">
                <a:solidFill>
                  <a:schemeClr val="bg1"/>
                </a:solidFill>
                <a:latin typeface="Lucida Calligraphy" pitchFamily="66" charset="0"/>
              </a:rPr>
              <a:t>hasta el último día de tu viaje...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1737404" y="6913140"/>
            <a:ext cx="21602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200" dirty="0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2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Ilda</a:t>
            </a:r>
            <a:endParaRPr lang="es-AR" sz="1200" dirty="0">
              <a:solidFill>
                <a:schemeClr val="bg1">
                  <a:lumMod val="7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7" presetClass="exit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0"/>
                            </p:stCondLst>
                            <p:childTnLst>
                              <p:par>
                                <p:cTn id="22" presetID="17" presetClass="exit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0"/>
                            </p:stCondLst>
                            <p:childTnLst>
                              <p:par>
                                <p:cTn id="27" presetID="17" presetClass="exit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0"/>
                            </p:stCondLst>
                            <p:childTnLst>
                              <p:par>
                                <p:cTn id="32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CENTRO DE FLO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4401800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80420" y="6985148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2169452" y="6913140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  <p:pic>
        <p:nvPicPr>
          <p:cNvPr id="5" name="4 Imagen" descr="Afadhya mejor 2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t="18080"/>
          <a:stretch>
            <a:fillRect/>
          </a:stretch>
        </p:blipFill>
        <p:spPr>
          <a:xfrm>
            <a:off x="1080220" y="5616996"/>
            <a:ext cx="1463040" cy="1957584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401800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401800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7550" tIns="63775" rIns="127550" bIns="6377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0390" y="0"/>
            <a:ext cx="768096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401800" cy="329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84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7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1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1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1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800225" y="5457121"/>
            <a:ext cx="4200525" cy="224475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7550" tIns="63775" rIns="127550" bIns="63775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81110" y="4840993"/>
            <a:ext cx="3720465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60795" y="5633155"/>
            <a:ext cx="1920240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40105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40105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40105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40105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220</Words>
  <Application>Microsoft Office PowerPoint</Application>
  <PresentationFormat>Personalizado</PresentationFormat>
  <Paragraphs>58</Paragraphs>
  <Slides>10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7</cp:revision>
  <dcterms:created xsi:type="dcterms:W3CDTF">2018-04-09T21:07:20Z</dcterms:created>
  <dcterms:modified xsi:type="dcterms:W3CDTF">2018-05-21T14:10:25Z</dcterms:modified>
</cp:coreProperties>
</file>