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6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poGs4kzRlJUnTecOAbfww==" hashData="0Mnw2KZSrsTLeJMMZPpztdnQZiA/BH/QV5MSGiEulB2fBKs12O0g9O+VG5aUeszoGsV//0RPYISL1UQ1vi/9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353" autoAdjust="0"/>
  </p:normalViewPr>
  <p:slideViewPr>
    <p:cSldViewPr snapToGrid="0">
      <p:cViewPr>
        <p:scale>
          <a:sx n="70" d="100"/>
          <a:sy n="70" d="100"/>
        </p:scale>
        <p:origin x="1512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D047DB-3C79-477A-9317-E100C1903AAE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C1022-AEB2-4138-B4F3-10E7ECF9FCF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1662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57C7CE57-3A33-4136-960B-1DC619FC66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CAB5498-DF87-4297-9E22-EFAAAC0ACED3}" type="slidenum">
              <a:rPr lang="es-ES" altLang="es-ES"/>
              <a:pPr eaLnBrk="1" hangingPunct="1">
                <a:spcBef>
                  <a:spcPct val="0"/>
                </a:spcBef>
              </a:pPr>
              <a:t>1</a:t>
            </a:fld>
            <a:endParaRPr lang="es-ES" altLang="es-ES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7956A012-4B02-499C-9728-A09B131055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718D03DB-9BA7-422C-A0DA-302B391426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ES" altLang="es-E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04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9CB69A-C617-42A8-BEAB-988A2EDE1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ACCADAA-A4AC-4E73-B7B1-EE4AA65003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324D52-1F38-4525-A05E-C1D1C2BB3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D7D635-1EEA-4374-81AE-E6D09AB3B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FA647D-043C-4CE1-8960-7434F64A9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8090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16A777-4794-4A55-BF6C-F2F937FC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3B5D7AE-8F82-4E18-938B-B06D319A7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DC14730-76D9-4A51-B4F2-5A2AF3B5C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3E053E-7D7C-4877-BFB3-D1B6014E0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D2E3C1-BE61-4FF2-AFB4-5367F7FB8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3393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F860FB-190A-46BD-BF8D-CA1DED329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F078C50-B6C4-475E-8FB5-718CB9BC2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424CC47-94B8-4BBF-AA72-ABA62A0FF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188FBCE-C463-49B5-A845-10D7C93FE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BD1859-E414-442A-A5FE-A523A197E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5239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D37DA7-4C58-4639-A7A3-8B252342B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29FEA6F-86CE-43DD-8AEB-CBCF341AFD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1038D5D-0A34-4710-A788-9E719D864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B9AF354-3145-4E30-A973-446EEA8B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F90DDBB-36E5-478F-96AB-8254A1C0C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5476435-36CA-4ADA-9EEA-36464CB2F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605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9ADC5F-D1CD-4964-B880-7498813B95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27D306D-040F-41F8-8599-5A560E5E7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FA13B72-91A4-42DF-AA6B-459F048FF3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EF9DC38-4C4D-4B3C-B559-AF327A2CA4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E1A9FE7-0927-472D-AB39-BD57473F23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49B6130-CFB5-49C7-85D7-48388ED63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06A4C44-CF23-4491-B137-61762CFA01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0B40F4C-4053-40E8-9A9E-FC80CB363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4620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C19E50-E04D-4763-BCCB-F1E815FC7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DA6F2F6-32F2-46EC-BF70-5CC0C706B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A9A78BC-8CD5-433F-AF3D-3BB318C2E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846C6D3-E5F6-4FC0-B1EC-09AA1F7D3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2583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21EE9CC-6756-4B54-BC86-D85D8B558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DD681C6-5B0D-4828-932C-69F38B995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F9BFB61-BACB-4615-A156-CD8142937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9905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3809DE-A300-4595-95CF-663B2996A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165892-5CCD-4F1B-8F12-ED71006462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CB9779E-F8DA-49D1-921F-79B5EB46C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6B01C98-77C2-4086-AA67-F83436D0E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A5BC8F7-A7C0-4397-8974-AF8309A5F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CF38F72-953F-4EAC-8824-D75986377D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70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8E57E7-CFC9-4622-8EDF-4A1A9DEAF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087322A-ACCE-47E7-923A-47D0AC6750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1A704E0-1FF1-48A4-9772-5584A83FA2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4B7BA00-4D3E-4696-9C34-53CB86719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7F9FC8D-DA94-4A79-A3C3-BA9423E90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0AC125D-F00E-490A-B36B-BF44530D2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799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BF94D4-648E-45A9-9B62-9A22FB889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E9EAD2D-5BE1-4034-98B9-0C40A6CB0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6F61C6-353D-4E67-A0E1-739F57AC5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F1CF0D1-A251-4675-B768-50FC49342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CDC6139-BF6D-4F44-AE1E-1B2C57FBD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349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3906EC2-172A-43AC-8792-D2C9F399CD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BF7E1BB-8D5D-4053-A959-E66D4FD389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9A5928B-9B45-4990-A7A7-B79D804A5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1CCD34B-58FE-4FE9-A40E-2F2447ED1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D42C57B-F062-408E-930A-63B914AE0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77186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3F13A03-B9B1-2CF9-80AE-9EFA541A22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AB554A-1F76-FBE2-0483-3D13334C8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F33091B-CFAC-EE4E-5F48-3D81A3D07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89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8CF1ED2-B557-40EB-AC77-73CAE5620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E5BA506-EBFD-4C46-BA66-4AB9F8BC6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683C8D-4F6F-462E-9B39-BAC9EA9516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B4B9B4-7AF7-4580-9B22-D19C8FC56E20}" type="datetimeFigureOut">
              <a:rPr lang="es-ES" smtClean="0"/>
              <a:t>29/11/2024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33CF42-0B70-4578-8A72-C7EE8F38F6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A5BDC4A-236E-4AF6-BFCE-BE5C9B8124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687F7-F396-4BF0-946E-FA3351BC31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13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422C33A-64F1-A499-4376-C0203692D5A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37131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44251E-4706-4152-B8E0-C27B03F95B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5" r="2213"/>
          <a:stretch/>
        </p:blipFill>
        <p:spPr>
          <a:xfrm flipH="1">
            <a:off x="6461090" y="0"/>
            <a:ext cx="573090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4EE500F-EA0F-4525-86D8-35DD2491C92F}"/>
              </a:ext>
            </a:extLst>
          </p:cNvPr>
          <p:cNvSpPr txBox="1"/>
          <p:nvPr/>
        </p:nvSpPr>
        <p:spPr>
          <a:xfrm>
            <a:off x="149517" y="243329"/>
            <a:ext cx="6436895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r>
              <a:rPr lang="es-ES" sz="72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No llores</a:t>
            </a:r>
          </a:p>
          <a:p>
            <a:r>
              <a:rPr lang="es-ES" sz="72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    si me amas</a:t>
            </a:r>
          </a:p>
        </p:txBody>
      </p:sp>
      <p:pic>
        <p:nvPicPr>
          <p:cNvPr id="2" name="01 - Toco Maderacortada(1)">
            <a:hlinkClick r:id="" action="ppaction://media"/>
            <a:extLst>
              <a:ext uri="{FF2B5EF4-FFF2-40B4-BE49-F238E27FC236}">
                <a16:creationId xmlns:a16="http://schemas.microsoft.com/office/drawing/2014/main" id="{910CB0BC-7E94-318B-AD69-A232663C94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86412" y="7577579"/>
            <a:ext cx="609600" cy="609600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E823C402-B6B9-F646-5952-4E701D6880D7}"/>
              </a:ext>
            </a:extLst>
          </p:cNvPr>
          <p:cNvSpPr txBox="1"/>
          <p:nvPr/>
        </p:nvSpPr>
        <p:spPr>
          <a:xfrm>
            <a:off x="130628" y="1166842"/>
            <a:ext cx="473277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Si conocieras lo que es el cielo .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Si pudieras oír el cántico de los ángeles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 verme en medio de ellos . Si pudieras ver desarrollarse ante tus ojos los horizontes,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los campos y los nuevos senderos que atravieso .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Si por un instante pudieras contemplar como yo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la belleza ante la cual las bellezas palidecen .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D2B56DED-1DE0-0986-4CF2-097561B7F44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2" b="25548"/>
          <a:stretch/>
        </p:blipFill>
        <p:spPr>
          <a:xfrm flipH="1">
            <a:off x="6096000" y="381836"/>
            <a:ext cx="5730908" cy="61093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39FC64D-5A0E-E782-873E-97C17AEA6149}"/>
              </a:ext>
            </a:extLst>
          </p:cNvPr>
          <p:cNvSpPr txBox="1"/>
          <p:nvPr/>
        </p:nvSpPr>
        <p:spPr>
          <a:xfrm>
            <a:off x="150724" y="982176"/>
            <a:ext cx="470262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¡Cómo! .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¿Tú me has visto, me has amado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en el país de las sombras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 no te resignas a verme y amarme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en el país de las inmutables realidades? ¡Créeme!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Cuando la muerte venga a romper las ligaduras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como ha roto las que a mí me encadenaban;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cuando llegue el día fijado y conoce,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 tu alma venga a este cielo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en el que te ha precedido la mía. </a:t>
            </a:r>
            <a:endParaRPr 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FB150E4C-0616-4504-37E1-87BB025EA26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35"/>
          <a:stretch/>
        </p:blipFill>
        <p:spPr>
          <a:xfrm flipH="1">
            <a:off x="5727559" y="723482"/>
            <a:ext cx="5787850" cy="5395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A1A103DA-BFC5-A999-1AAE-0E7AE9A2F590}"/>
              </a:ext>
            </a:extLst>
          </p:cNvPr>
          <p:cNvSpPr txBox="1"/>
          <p:nvPr/>
        </p:nvSpPr>
        <p:spPr>
          <a:xfrm>
            <a:off x="97274" y="450209"/>
            <a:ext cx="4685742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Ese día volverás a verme.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Sentirás que te sigo amando, que te amé,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 encontrarás mi corazón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con todas sus ternuras purificadas. Volverás a verme en transfiguración,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en éxtasis feliz.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Ya no esperando la muerte,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sino avanzando conmigo, </a:t>
            </a:r>
            <a:endParaRPr lang="es-ES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que te llevaré de la mano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por los senderos nuevos de luz y vida 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s-AR" altLang="es-ES" sz="24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¡Enjuga tu llanto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AR" altLang="es-ES" sz="2400" i="1" dirty="0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y no llores si me amas! 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1F86E67C-EBD1-5F43-EF63-2113ACC9E7A6}"/>
              </a:ext>
            </a:extLst>
          </p:cNvPr>
          <p:cNvSpPr txBox="1"/>
          <p:nvPr/>
        </p:nvSpPr>
        <p:spPr>
          <a:xfrm>
            <a:off x="149517" y="7168485"/>
            <a:ext cx="3225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jrvallegomez@outlook.es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10E43F80-442B-D253-4002-5529102A10A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" t="972" r="-276" b="45208"/>
          <a:stretch/>
        </p:blipFill>
        <p:spPr>
          <a:xfrm flipH="1">
            <a:off x="5375867" y="1075174"/>
            <a:ext cx="5797900" cy="46825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EB8A0960-7D14-081C-ED9E-05EFCC8E185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8" cy="7069539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48BBEC1F-8BC0-CD46-40CA-19EA10095373}"/>
              </a:ext>
            </a:extLst>
          </p:cNvPr>
          <p:cNvSpPr txBox="1"/>
          <p:nvPr/>
        </p:nvSpPr>
        <p:spPr>
          <a:xfrm>
            <a:off x="-54083" y="5936819"/>
            <a:ext cx="18722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i="1" dirty="0" err="1">
                <a:solidFill>
                  <a:schemeClr val="bg1"/>
                </a:solidFill>
                <a:latin typeface="Ink Free" panose="03080402000500000000" pitchFamily="66" charset="0"/>
                <a:cs typeface="Calibri" panose="020F0502020204030204" pitchFamily="34" charset="0"/>
              </a:rPr>
              <a:t>jrvg</a:t>
            </a:r>
            <a:endParaRPr lang="es-ES" sz="3600" i="1" dirty="0">
              <a:solidFill>
                <a:schemeClr val="bg1"/>
              </a:solidFill>
              <a:latin typeface="Ink Free" panose="03080402000500000000" pitchFamily="66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5"/>
                                      </p:to>
                                    </p:set>
                                    <p:animEffect filter="image" prLst="opacity: 0.35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" presetID="4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1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 tmFilter="0,0; .5, 0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8500"/>
                            </p:stCondLst>
                            <p:childTnLst>
                              <p:par>
                                <p:cTn id="38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2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4" presetClass="exit" presetSubtype="1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randombar(horizontal)">
                                      <p:cBhvr>
                                        <p:cTn id="4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4200"/>
                            </p:stCondLst>
                            <p:childTnLst>
                              <p:par>
                                <p:cTn id="50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82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" presetClass="exit" presetSubtype="32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5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7200"/>
                            </p:stCondLst>
                            <p:childTnLst>
                              <p:par>
                                <p:cTn id="6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02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8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14" grpId="0"/>
      <p:bldP spid="14" grpId="1"/>
      <p:bldP spid="16" grpId="0"/>
      <p:bldP spid="16" grpId="1"/>
      <p:bldP spid="18" grpId="0"/>
      <p:bldP spid="18" grpId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6BF989E-7AC1-DB33-BB16-855A28778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0994897-782C-0444-757B-7E249B03E2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BDFFB49-47A4-CD0F-6BB8-E6A7C0FF6E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0AE4AA6-3557-3DD2-4659-EBBB2FE4E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396FEFC9-6E26-3A28-5479-042CCC0A72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2669CA22-DF29-8941-8912-F0CAFC4C8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26D1E293-93C5-EBE2-3C0C-EB3917F07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5F8A8835-3D05-9248-0907-BF7576A60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51C7F99-225E-66DD-60BA-E5F8A3266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A3E746C-7160-2947-A00D-8F0405824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2DE29BF-542B-B994-5F0B-6FB3BA157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A7EB4047-B14E-4208-1F71-D8454C22B2AB}"/>
              </a:ext>
            </a:extLst>
          </p:cNvPr>
          <p:cNvSpPr txBox="1"/>
          <p:nvPr/>
        </p:nvSpPr>
        <p:spPr>
          <a:xfrm>
            <a:off x="272955" y="7274257"/>
            <a:ext cx="2238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03995913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247</Words>
  <Application>Microsoft Office PowerPoint</Application>
  <PresentationFormat>Panorámica</PresentationFormat>
  <Paragraphs>36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Ink Free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llores si me amas.........</dc:title>
  <dc:subject>ppsx</dc:subject>
  <dc:creator>jrvalleruiz@outlook.es</dc:creator>
  <cp:keywords>poesia</cp:keywords>
  <cp:lastModifiedBy>jose ruiz</cp:lastModifiedBy>
  <cp:revision>32</cp:revision>
  <dcterms:created xsi:type="dcterms:W3CDTF">2022-12-31T10:33:48Z</dcterms:created>
  <dcterms:modified xsi:type="dcterms:W3CDTF">2024-11-29T10:16:08Z</dcterms:modified>
</cp:coreProperties>
</file>