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266" r:id="rId4"/>
    <p:sldId id="275" r:id="rId5"/>
    <p:sldId id="265" r:id="rId6"/>
    <p:sldId id="262" r:id="rId7"/>
    <p:sldId id="276" r:id="rId8"/>
    <p:sldId id="261" r:id="rId9"/>
    <p:sldId id="264" r:id="rId10"/>
    <p:sldId id="268" r:id="rId11"/>
    <p:sldId id="272" r:id="rId12"/>
    <p:sldId id="267" r:id="rId13"/>
    <p:sldId id="269" r:id="rId14"/>
    <p:sldId id="260" r:id="rId15"/>
    <p:sldId id="259" r:id="rId16"/>
    <p:sldId id="258" r:id="rId17"/>
    <p:sldId id="270" r:id="rId18"/>
    <p:sldId id="273" r:id="rId19"/>
    <p:sldId id="271" r:id="rId20"/>
    <p:sldId id="257" r:id="rId21"/>
    <p:sldId id="277" r:id="rId2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efpWgWSFjmXP8ezHbpQ/Gg" hashData="nwkLB15bWKFZmTokZKq2uCnZgM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27" autoAdjust="0"/>
    <p:restoredTop sz="94660"/>
  </p:normalViewPr>
  <p:slideViewPr>
    <p:cSldViewPr>
      <p:cViewPr varScale="1">
        <p:scale>
          <a:sx n="60" d="100"/>
          <a:sy n="60" d="100"/>
        </p:scale>
        <p:origin x="-96" y="-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C23B2-84A2-4E44-9639-DC0217407955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C0DA-4B1F-48D4-BED7-A085E4CBBC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C23B2-84A2-4E44-9639-DC0217407955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C0DA-4B1F-48D4-BED7-A085E4CBBC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C23B2-84A2-4E44-9639-DC0217407955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C0DA-4B1F-48D4-BED7-A085E4CBBC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C23B2-84A2-4E44-9639-DC0217407955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C0DA-4B1F-48D4-BED7-A085E4CBBC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C23B2-84A2-4E44-9639-DC0217407955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C0DA-4B1F-48D4-BED7-A085E4CBBC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C23B2-84A2-4E44-9639-DC0217407955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C0DA-4B1F-48D4-BED7-A085E4CBBC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C23B2-84A2-4E44-9639-DC0217407955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C0DA-4B1F-48D4-BED7-A085E4CBBC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C23B2-84A2-4E44-9639-DC0217407955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C0DA-4B1F-48D4-BED7-A085E4CBBC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C23B2-84A2-4E44-9639-DC0217407955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C0DA-4B1F-48D4-BED7-A085E4CBBC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C23B2-84A2-4E44-9639-DC0217407955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C0DA-4B1F-48D4-BED7-A085E4CBBC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4C23B2-84A2-4E44-9639-DC0217407955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4C0DA-4B1F-48D4-BED7-A085E4CBBC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F165CB-4C3F-43B0-BAB0-6F5253CF540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4C23B2-84A2-4E44-9639-DC0217407955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94C0DA-4B1F-48D4-BED7-A085E4CBBC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4F5DC8D-11C6-47A1-99F4-BBC8485F0D4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32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33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34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600_385.jp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traso"/>
          <p:cNvSpPr/>
          <p:nvPr/>
        </p:nvSpPr>
        <p:spPr>
          <a:xfrm flipV="1">
            <a:off x="-5143568" y="8429611"/>
            <a:ext cx="785818" cy="45719"/>
          </a:xfrm>
          <a:prstGeom prst="flowChartDelay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traso"/>
          <p:cNvSpPr/>
          <p:nvPr/>
        </p:nvSpPr>
        <p:spPr>
          <a:xfrm flipH="1" flipV="1">
            <a:off x="9098280" y="6857999"/>
            <a:ext cx="45719" cy="45719"/>
          </a:xfrm>
          <a:prstGeom prst="flowChartDelay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-3538148" y="0"/>
            <a:ext cx="184731" cy="83099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endParaRPr lang="es-ES" sz="4800" dirty="0">
              <a:ln>
                <a:solidFill>
                  <a:schemeClr val="bg1"/>
                </a:solidFill>
              </a:ln>
              <a:blipFill dpi="0" rotWithShape="1">
                <a:blip r:embed="rId4"/>
                <a:srcRect/>
                <a:stretch>
                  <a:fillRect/>
                </a:stretch>
              </a:blipFill>
              <a:latin typeface="Script MT Bold" pitchFamily="66" charset="0"/>
            </a:endParaRPr>
          </a:p>
        </p:txBody>
      </p:sp>
      <p:sp>
        <p:nvSpPr>
          <p:cNvPr id="8" name="7 Retraso"/>
          <p:cNvSpPr/>
          <p:nvPr/>
        </p:nvSpPr>
        <p:spPr>
          <a:xfrm flipH="1">
            <a:off x="-785850" y="6286520"/>
            <a:ext cx="152400" cy="152400"/>
          </a:xfrm>
          <a:prstGeom prst="flowChartDelay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traso"/>
          <p:cNvSpPr/>
          <p:nvPr/>
        </p:nvSpPr>
        <p:spPr>
          <a:xfrm>
            <a:off x="152400" y="4500570"/>
            <a:ext cx="2062146" cy="2509830"/>
          </a:xfrm>
          <a:prstGeom prst="flowChartDelay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9 Imagen" descr="11600_385.jp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10 Imagen" descr="11600_385.jp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0" y="0"/>
            <a:ext cx="3538148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800" dirty="0" smtClean="0">
                <a:ln>
                  <a:solidFill>
                    <a:schemeClr val="bg1"/>
                  </a:solidFill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latin typeface="Script MT Bold" pitchFamily="66" charset="0"/>
              </a:rPr>
              <a:t>No</a:t>
            </a:r>
          </a:p>
          <a:p>
            <a:r>
              <a:rPr lang="es-ES" sz="4800" dirty="0" smtClean="0">
                <a:ln>
                  <a:solidFill>
                    <a:schemeClr val="bg1"/>
                  </a:solidFill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latin typeface="Script MT Bold" pitchFamily="66" charset="0"/>
              </a:rPr>
              <a:t>  Llores</a:t>
            </a:r>
          </a:p>
          <a:p>
            <a:r>
              <a:rPr lang="es-ES" sz="4800" dirty="0" smtClean="0">
                <a:ln>
                  <a:solidFill>
                    <a:schemeClr val="bg1"/>
                  </a:solidFill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latin typeface="Script MT Bold" pitchFamily="66" charset="0"/>
              </a:rPr>
              <a:t>        Por </a:t>
            </a:r>
          </a:p>
          <a:p>
            <a:r>
              <a:rPr lang="es-ES" sz="4800" dirty="0" smtClean="0">
                <a:ln>
                  <a:solidFill>
                    <a:schemeClr val="bg1"/>
                  </a:solidFill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latin typeface="Script MT Bold" pitchFamily="66" charset="0"/>
              </a:rPr>
              <a:t>             Amor</a:t>
            </a:r>
          </a:p>
          <a:p>
            <a:endParaRPr lang="es-ES" sz="4800" dirty="0">
              <a:blipFill dpi="0" rotWithShape="1">
                <a:blip r:embed="rId5"/>
                <a:srcRect/>
                <a:stretch>
                  <a:fillRect/>
                </a:stretch>
              </a:blipFill>
            </a:endParaRPr>
          </a:p>
        </p:txBody>
      </p:sp>
    </p:spTree>
  </p:cSld>
  <p:clrMapOvr>
    <a:masterClrMapping/>
  </p:clrMapOvr>
  <p:transition advTm="12000">
    <p:sndAc>
      <p:stSnd>
        <p:snd r:embed="rId2" name="celine dion - amazing grace ok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anks Steve Emotional Appeal.jpg"/>
          <p:cNvPicPr>
            <a:picLocks noChangeAspect="1"/>
          </p:cNvPicPr>
          <p:nvPr/>
        </p:nvPicPr>
        <p:blipFill>
          <a:blip r:embed="rId3">
            <a:lum contrast="10000"/>
          </a:blip>
          <a:stretch>
            <a:fillRect/>
          </a:stretch>
        </p:blipFill>
        <p:spPr>
          <a:xfrm>
            <a:off x="0" y="1285860"/>
            <a:ext cx="9144000" cy="3942799"/>
          </a:xfrm>
          <a:prstGeom prst="rect">
            <a:avLst/>
          </a:prstGeom>
        </p:spPr>
      </p:pic>
      <p:pic>
        <p:nvPicPr>
          <p:cNvPr id="5" name="4 Imagen" descr="Hanks Steve Emotional Appeal.jpg"/>
          <p:cNvPicPr>
            <a:picLocks noChangeAspect="1"/>
          </p:cNvPicPr>
          <p:nvPr/>
        </p:nvPicPr>
        <p:blipFill>
          <a:blip r:embed="rId3">
            <a:grayscl/>
          </a:blip>
          <a:stretch>
            <a:fillRect/>
          </a:stretch>
        </p:blipFill>
        <p:spPr>
          <a:xfrm>
            <a:off x="0" y="1285860"/>
            <a:ext cx="9144000" cy="3942799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643042" y="5214950"/>
            <a:ext cx="6081408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llores si alguien se ha marchado de tu lado </a:t>
            </a:r>
          </a:p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responde a tu amor o se ha burlado</a:t>
            </a:r>
          </a:p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Dios observa  y a cada ser cuando necesite le 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</a:t>
            </a:r>
            <a:endParaRPr lang="es-E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lo que merece</a:t>
            </a:r>
          </a:p>
          <a:p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7600_8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00496" y="0"/>
            <a:ext cx="5143504" cy="685800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5" name="4 Rectángulo"/>
          <p:cNvSpPr/>
          <p:nvPr/>
        </p:nvSpPr>
        <p:spPr>
          <a:xfrm>
            <a:off x="0" y="0"/>
            <a:ext cx="421481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27600_830.jpg"/>
          <p:cNvPicPr>
            <a:picLocks noChangeAspect="1"/>
          </p:cNvPicPr>
          <p:nvPr/>
        </p:nvPicPr>
        <p:blipFill>
          <a:blip r:embed="rId2">
            <a:grayscl/>
          </a:blip>
          <a:stretch>
            <a:fillRect/>
          </a:stretch>
        </p:blipFill>
        <p:spPr>
          <a:xfrm>
            <a:off x="4000496" y="0"/>
            <a:ext cx="5143504" cy="6858000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7" name="6 CuadroTexto"/>
          <p:cNvSpPr txBox="1"/>
          <p:nvPr/>
        </p:nvSpPr>
        <p:spPr>
          <a:xfrm>
            <a:off x="0" y="4549676"/>
            <a:ext cx="40004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Si vives penando en la desolación …no vives</a:t>
            </a:r>
          </a:p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Deja las puertas abiertas , así el corazón que te merece  pueda entrar</a:t>
            </a:r>
          </a:p>
          <a:p>
            <a:endParaRPr lang="es-ES" sz="2400" dirty="0"/>
          </a:p>
        </p:txBody>
      </p:sp>
      <p:pic>
        <p:nvPicPr>
          <p:cNvPr id="8" name="7 Imagen" descr="Imagen1dd.jpg"/>
          <p:cNvPicPr>
            <a:picLocks noChangeAspect="1"/>
          </p:cNvPicPr>
          <p:nvPr/>
        </p:nvPicPr>
        <p:blipFill>
          <a:blip r:embed="rId3"/>
          <a:srcRect l="23419" r="8459" b="34109"/>
          <a:stretch>
            <a:fillRect/>
          </a:stretch>
        </p:blipFill>
        <p:spPr>
          <a:xfrm rot="3266435">
            <a:off x="166665" y="267223"/>
            <a:ext cx="4550929" cy="4155744"/>
          </a:xfrm>
          <a:prstGeom prst="ellipse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anks Steve Felt Hat.jpg"/>
          <p:cNvPicPr>
            <a:picLocks noChangeAspect="1"/>
          </p:cNvPicPr>
          <p:nvPr/>
        </p:nvPicPr>
        <p:blipFill>
          <a:blip r:embed="rId2">
            <a:lum brigh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Hanks Steve Felt Hat.jpg"/>
          <p:cNvPicPr>
            <a:picLocks noChangeAspect="1"/>
          </p:cNvPicPr>
          <p:nvPr/>
        </p:nvPicPr>
        <p:blipFill>
          <a:blip r:embed="rId2">
            <a:grayscl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0" y="3071810"/>
            <a:ext cx="378618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amor no ha nacido para derramar  lágrimas, ni esclavizar  nuestro futuro al lado de quien no nos ama o no amamos</a:t>
            </a:r>
          </a:p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vida es corta y es para ser </a:t>
            </a:r>
            <a:r>
              <a:rPr lang="es-E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felíz</a:t>
            </a:r>
            <a:endParaRPr lang="es-E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anks-canadian-beaut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hanks-canadian-beauty.jpg"/>
          <p:cNvPicPr>
            <a:picLocks noChangeAspect="1"/>
          </p:cNvPicPr>
          <p:nvPr/>
        </p:nvPicPr>
        <p:blipFill>
          <a:blip r:embed="rId2">
            <a:grayscl/>
            <a:lum bright="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357687" y="5357826"/>
            <a:ext cx="45720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</a:rPr>
              <a:t>El amor no hay que suplicarlo o someterlo a la resignación</a:t>
            </a:r>
            <a:endParaRPr lang="es-ES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anks-daughter-of-a-great-romanc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28670"/>
            <a:ext cx="9144000" cy="4786346"/>
          </a:xfrm>
          <a:prstGeom prst="rect">
            <a:avLst/>
          </a:prstGeom>
        </p:spPr>
      </p:pic>
      <p:pic>
        <p:nvPicPr>
          <p:cNvPr id="5" name="4 Imagen" descr="hanks-daughter-of-a-great-romance.jpg"/>
          <p:cNvPicPr>
            <a:picLocks noChangeAspect="1"/>
          </p:cNvPicPr>
          <p:nvPr/>
        </p:nvPicPr>
        <p:blipFill>
          <a:blip r:embed="rId2">
            <a:grayscl/>
            <a:lum bright="10000" contrast="10000"/>
          </a:blip>
          <a:stretch>
            <a:fillRect/>
          </a:stretch>
        </p:blipFill>
        <p:spPr>
          <a:xfrm>
            <a:off x="0" y="928670"/>
            <a:ext cx="9144000" cy="4786346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000232" y="5657671"/>
            <a:ext cx="52863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Amor es un camino que transitamos aferrados a otra mano que necesita acompañarnos 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porque 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nos ama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anks-In Her Silence-10x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5504" y="0"/>
            <a:ext cx="5428496" cy="6858000"/>
          </a:xfrm>
          <a:prstGeom prst="rect">
            <a:avLst/>
          </a:prstGeom>
        </p:spPr>
      </p:pic>
      <p:pic>
        <p:nvPicPr>
          <p:cNvPr id="5" name="4 Imagen" descr="Hanks-In Her Silence-10x8.jpg"/>
          <p:cNvPicPr>
            <a:picLocks noChangeAspect="1"/>
          </p:cNvPicPr>
          <p:nvPr/>
        </p:nvPicPr>
        <p:blipFill>
          <a:blip r:embed="rId2">
            <a:grayscl/>
            <a:lum bright="10000" contrast="10000"/>
          </a:blip>
          <a:stretch>
            <a:fillRect/>
          </a:stretch>
        </p:blipFill>
        <p:spPr>
          <a:xfrm>
            <a:off x="3715504" y="0"/>
            <a:ext cx="5428496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0" y="5000636"/>
            <a:ext cx="35719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Sabrás cuando el amor es  sincero. </a:t>
            </a:r>
          </a:p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corazón entiende cada</a:t>
            </a:r>
          </a:p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uno de sus colores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" name="6 Imagen" descr="rosa-malena-3.jpg"/>
          <p:cNvPicPr>
            <a:picLocks noChangeAspect="1"/>
          </p:cNvPicPr>
          <p:nvPr/>
        </p:nvPicPr>
        <p:blipFill>
          <a:blip r:embed="rId3"/>
          <a:srcRect r="16169" b="15625"/>
          <a:stretch>
            <a:fillRect/>
          </a:stretch>
        </p:blipFill>
        <p:spPr>
          <a:xfrm>
            <a:off x="-500098" y="714356"/>
            <a:ext cx="4500594" cy="4333346"/>
          </a:xfrm>
          <a:prstGeom prst="ellipse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anks-a-quiet-plac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4356"/>
            <a:ext cx="9144000" cy="5214950"/>
          </a:xfrm>
          <a:prstGeom prst="rect">
            <a:avLst/>
          </a:prstGeom>
        </p:spPr>
      </p:pic>
      <p:pic>
        <p:nvPicPr>
          <p:cNvPr id="5" name="4 Imagen" descr="hanks-a-quiet-place.jpg"/>
          <p:cNvPicPr>
            <a:picLocks noChangeAspect="1"/>
          </p:cNvPicPr>
          <p:nvPr/>
        </p:nvPicPr>
        <p:blipFill>
          <a:blip r:embed="rId2">
            <a:grayscl/>
            <a:lum bright="10000"/>
          </a:blip>
          <a:stretch>
            <a:fillRect/>
          </a:stretch>
        </p:blipFill>
        <p:spPr>
          <a:xfrm>
            <a:off x="0" y="714356"/>
            <a:ext cx="9144000" cy="521495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928794" y="6072206"/>
            <a:ext cx="58950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verdadero amor le pone aroma a tu  sentidos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yond-Origin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eyond-Original.jpg"/>
          <p:cNvPicPr>
            <a:picLocks noChangeAspect="1"/>
          </p:cNvPicPr>
          <p:nvPr/>
        </p:nvPicPr>
        <p:blipFill>
          <a:blip r:embed="rId2">
            <a:grayscl/>
            <a:lum brigh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3143240" y="4643446"/>
            <a:ext cx="566347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sabe de frutos prohibidos ni de distancias,</a:t>
            </a:r>
          </a:p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dulce  madura con el paso de cada día,</a:t>
            </a:r>
          </a:p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puede dañarte si es verdadero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anks-reflecting-on-indian-beac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08345" cy="6858000"/>
          </a:xfrm>
          <a:prstGeom prst="rect">
            <a:avLst/>
          </a:prstGeom>
        </p:spPr>
      </p:pic>
      <p:pic>
        <p:nvPicPr>
          <p:cNvPr id="5" name="4 Imagen" descr="hanks-reflecting-on-indian-beach.jpg"/>
          <p:cNvPicPr>
            <a:picLocks noChangeAspect="1"/>
          </p:cNvPicPr>
          <p:nvPr/>
        </p:nvPicPr>
        <p:blipFill>
          <a:blip r:embed="rId2">
            <a:grayscl/>
            <a:lum bright="10000"/>
          </a:blip>
          <a:stretch>
            <a:fillRect/>
          </a:stretch>
        </p:blipFill>
        <p:spPr>
          <a:xfrm>
            <a:off x="35655" y="0"/>
            <a:ext cx="9108345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28596" y="4143380"/>
            <a:ext cx="299312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liviano , frágil como</a:t>
            </a:r>
          </a:p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la seda de un pétalo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98ND00Z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35718"/>
            <a:ext cx="9144000" cy="6786563"/>
          </a:xfrm>
          <a:prstGeom prst="rect">
            <a:avLst/>
          </a:prstGeom>
        </p:spPr>
      </p:pic>
      <p:pic>
        <p:nvPicPr>
          <p:cNvPr id="5" name="4 Imagen" descr="E98ND00Z.jpg"/>
          <p:cNvPicPr>
            <a:picLocks noChangeAspect="1"/>
          </p:cNvPicPr>
          <p:nvPr/>
        </p:nvPicPr>
        <p:blipFill>
          <a:blip r:embed="rId2">
            <a:grayscl/>
            <a:lum bright="10000"/>
          </a:blip>
          <a:stretch>
            <a:fillRect/>
          </a:stretch>
        </p:blipFill>
        <p:spPr>
          <a:xfrm>
            <a:off x="0" y="0"/>
            <a:ext cx="9144000" cy="6786563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214942" y="2071678"/>
            <a:ext cx="369030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llores si la carta no llega</a:t>
            </a:r>
          </a:p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si el teléfono se niega a </a:t>
            </a:r>
          </a:p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Reproducir 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 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voz</a:t>
            </a:r>
          </a:p>
          <a:p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b-Hanks-Steve-Warmth-of-the-Su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0042"/>
            <a:ext cx="9144000" cy="4572032"/>
          </a:xfrm>
          <a:prstGeom prst="rect">
            <a:avLst/>
          </a:prstGeom>
        </p:spPr>
      </p:pic>
      <p:pic>
        <p:nvPicPr>
          <p:cNvPr id="5" name="4 Imagen" descr="kb-Hanks-Steve-Warmth-of-the-Sun.jpg"/>
          <p:cNvPicPr>
            <a:picLocks noChangeAspect="1"/>
          </p:cNvPicPr>
          <p:nvPr/>
        </p:nvPicPr>
        <p:blipFill>
          <a:blip r:embed="rId2">
            <a:grayscl/>
            <a:lum bright="10000" contrast="10000"/>
          </a:blip>
          <a:stretch>
            <a:fillRect/>
          </a:stretch>
        </p:blipFill>
        <p:spPr>
          <a:xfrm>
            <a:off x="0" y="500042"/>
            <a:ext cx="9144000" cy="4572032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3143240" y="5072074"/>
            <a:ext cx="356379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Abre tus ojos  no llores más</a:t>
            </a:r>
          </a:p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Hay muchos corazones</a:t>
            </a:r>
          </a:p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necesitando tu sonrisa</a:t>
            </a:r>
          </a:p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tu mirada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anks-moment-for-reflection-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28670"/>
            <a:ext cx="9162318" cy="4714908"/>
          </a:xfrm>
          <a:prstGeom prst="rect">
            <a:avLst/>
          </a:prstGeom>
        </p:spPr>
      </p:pic>
      <p:pic>
        <p:nvPicPr>
          <p:cNvPr id="5" name="4 Imagen" descr="hanks-moment-for-reflection-a.jpg"/>
          <p:cNvPicPr>
            <a:picLocks noChangeAspect="1"/>
          </p:cNvPicPr>
          <p:nvPr/>
        </p:nvPicPr>
        <p:blipFill>
          <a:blip r:embed="rId2">
            <a:grayscl/>
            <a:lum bright="10000"/>
          </a:blip>
          <a:stretch>
            <a:fillRect/>
          </a:stretch>
        </p:blipFill>
        <p:spPr>
          <a:xfrm>
            <a:off x="0" y="928670"/>
            <a:ext cx="9162318" cy="4714908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928662" y="5715016"/>
            <a:ext cx="77362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Aquel que se marcha deja un espacio para nuevas sensaciones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anks-natures-touc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51560"/>
            <a:ext cx="9144000" cy="4754880"/>
          </a:xfrm>
          <a:prstGeom prst="rect">
            <a:avLst/>
          </a:prstGeom>
        </p:spPr>
      </p:pic>
      <p:pic>
        <p:nvPicPr>
          <p:cNvPr id="5" name="4 Imagen" descr="hanks-natures-touch.jpg"/>
          <p:cNvPicPr>
            <a:picLocks noChangeAspect="1"/>
          </p:cNvPicPr>
          <p:nvPr/>
        </p:nvPicPr>
        <p:blipFill>
          <a:blip r:embed="rId2">
            <a:grayscl/>
            <a:lum bright="10000"/>
          </a:blip>
          <a:stretch>
            <a:fillRect/>
          </a:stretch>
        </p:blipFill>
        <p:spPr>
          <a:xfrm>
            <a:off x="0" y="1071546"/>
            <a:ext cx="9144000" cy="475488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928662" y="5857892"/>
            <a:ext cx="760727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/>
              <a:t>Y otras oportunidades que un corazón sincero está </a:t>
            </a:r>
            <a:r>
              <a:rPr lang="es-ES" sz="2400" dirty="0" smtClean="0"/>
              <a:t>esperando,</a:t>
            </a:r>
            <a:endParaRPr lang="es-ES" sz="2400" dirty="0" smtClean="0"/>
          </a:p>
          <a:p>
            <a:r>
              <a:rPr lang="es-ES" sz="2400" dirty="0" smtClean="0"/>
              <a:t>                                         confía…</a:t>
            </a:r>
            <a:endParaRPr lang="es-ES" sz="2400" dirty="0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anks-scenic-vie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961576" cy="6858000"/>
          </a:xfrm>
          <a:prstGeom prst="rect">
            <a:avLst/>
          </a:prstGeom>
        </p:spPr>
      </p:pic>
      <p:pic>
        <p:nvPicPr>
          <p:cNvPr id="5" name="4 Imagen" descr="hanks-scenic-view.jp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10000"/>
          </a:blip>
          <a:stretch>
            <a:fillRect/>
          </a:stretch>
        </p:blipFill>
        <p:spPr>
          <a:xfrm>
            <a:off x="0" y="0"/>
            <a:ext cx="4961576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5429256" y="4714884"/>
            <a:ext cx="335758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/>
              <a:t>Voy a decirte un secreto…</a:t>
            </a:r>
          </a:p>
          <a:p>
            <a:pPr algn="ctr"/>
            <a:endParaRPr lang="es-ES" sz="2400" dirty="0" smtClean="0"/>
          </a:p>
          <a:p>
            <a:pPr algn="ctr"/>
            <a:r>
              <a:rPr lang="es-ES" sz="2400" dirty="0" smtClean="0"/>
              <a:t>Aunque en este momento no lo comprendas </a:t>
            </a:r>
          </a:p>
          <a:p>
            <a:pPr algn="ctr"/>
            <a:r>
              <a:rPr lang="es-ES" sz="2400" dirty="0" smtClean="0"/>
              <a:t> </a:t>
            </a:r>
            <a:endParaRPr lang="es-ES" sz="2400" dirty="0"/>
          </a:p>
        </p:txBody>
      </p:sp>
      <p:pic>
        <p:nvPicPr>
          <p:cNvPr id="7" name="6 Imagen" descr="www.joseluisavilaherrera.BLOGSPOT.com-flores-13.jpg"/>
          <p:cNvPicPr>
            <a:picLocks noChangeAspect="1"/>
          </p:cNvPicPr>
          <p:nvPr/>
        </p:nvPicPr>
        <p:blipFill>
          <a:blip r:embed="rId3"/>
          <a:srcRect l="12463" t="6250" r="10306" b="31249"/>
          <a:stretch>
            <a:fillRect/>
          </a:stretch>
        </p:blipFill>
        <p:spPr>
          <a:xfrm>
            <a:off x="4610068" y="-214338"/>
            <a:ext cx="4533932" cy="4857784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3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anks-where-the-healing-begin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817765" cy="6858000"/>
          </a:xfrm>
          <a:prstGeom prst="rect">
            <a:avLst/>
          </a:prstGeom>
        </p:spPr>
      </p:pic>
      <p:pic>
        <p:nvPicPr>
          <p:cNvPr id="5" name="4 Imagen" descr="hanks-where-the-healing-begin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817765" cy="6858000"/>
          </a:xfrm>
          <a:prstGeom prst="rect">
            <a:avLst/>
          </a:prstGeom>
        </p:spPr>
      </p:pic>
      <p:pic>
        <p:nvPicPr>
          <p:cNvPr id="6" name="5 Imagen" descr="hanks-where-the-healing-begins.jpg"/>
          <p:cNvPicPr>
            <a:picLocks noChangeAspect="1"/>
          </p:cNvPicPr>
          <p:nvPr/>
        </p:nvPicPr>
        <p:blipFill>
          <a:blip r:embed="rId2">
            <a:grayscl/>
            <a:lum bright="10000"/>
          </a:blip>
          <a:stretch>
            <a:fillRect/>
          </a:stretch>
        </p:blipFill>
        <p:spPr>
          <a:xfrm>
            <a:off x="0" y="0"/>
            <a:ext cx="4817765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072066" y="5214950"/>
            <a:ext cx="37147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amor vive dentro de ti ,solo necesita encontrar quien lo valore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7 Imagen" descr="Imagen1t.jpg"/>
          <p:cNvPicPr>
            <a:picLocks noChangeAspect="1"/>
          </p:cNvPicPr>
          <p:nvPr/>
        </p:nvPicPr>
        <p:blipFill>
          <a:blip r:embed="rId3" cstate="print"/>
          <a:srcRect l="18542" t="8107" r="15076" b="10416"/>
          <a:stretch>
            <a:fillRect/>
          </a:stretch>
        </p:blipFill>
        <p:spPr>
          <a:xfrm rot="617593" flipV="1">
            <a:off x="9866325" y="-596584"/>
            <a:ext cx="60356" cy="11128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9" name="8 Imagen" descr="6269260016_69ac6145d7_b.jpg"/>
          <p:cNvPicPr>
            <a:picLocks noChangeAspect="1"/>
          </p:cNvPicPr>
          <p:nvPr/>
        </p:nvPicPr>
        <p:blipFill>
          <a:blip r:embed="rId4"/>
          <a:srcRect t="9375" r="-2596" b="30208"/>
          <a:stretch>
            <a:fillRect/>
          </a:stretch>
        </p:blipFill>
        <p:spPr>
          <a:xfrm rot="20930990">
            <a:off x="4929190" y="642918"/>
            <a:ext cx="4572032" cy="4143404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anks-pacific-sanctuar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0042"/>
            <a:ext cx="9171161" cy="5214974"/>
          </a:xfrm>
          <a:prstGeom prst="rect">
            <a:avLst/>
          </a:prstGeom>
        </p:spPr>
      </p:pic>
      <p:pic>
        <p:nvPicPr>
          <p:cNvPr id="5" name="4 Imagen" descr="hanks-pacific-sanctuary.jpg"/>
          <p:cNvPicPr>
            <a:picLocks noChangeAspect="1"/>
          </p:cNvPicPr>
          <p:nvPr/>
        </p:nvPicPr>
        <p:blipFill>
          <a:blip r:embed="rId2">
            <a:grayscl/>
            <a:lum bright="10000"/>
          </a:blip>
          <a:stretch>
            <a:fillRect/>
          </a:stretch>
        </p:blipFill>
        <p:spPr>
          <a:xfrm>
            <a:off x="0" y="500042"/>
            <a:ext cx="9171161" cy="5214974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55577" y="5750004"/>
            <a:ext cx="184731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/>
            </a:r>
            <a:br>
              <a:rPr lang="es-ES" dirty="0" smtClean="0"/>
            </a:br>
            <a:endParaRPr lang="es-ES" sz="2400" dirty="0"/>
          </a:p>
        </p:txBody>
      </p:sp>
      <p:sp>
        <p:nvSpPr>
          <p:cNvPr id="7" name="6 CuadroTexto"/>
          <p:cNvSpPr txBox="1"/>
          <p:nvPr/>
        </p:nvSpPr>
        <p:spPr>
          <a:xfrm>
            <a:off x="500034" y="5857892"/>
            <a:ext cx="810670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/>
              <a:t>No sufras por favor , las mariposas siguen enamoradas de ti …</a:t>
            </a:r>
          </a:p>
          <a:p>
            <a:r>
              <a:rPr lang="es-ES" sz="2400" dirty="0" smtClean="0"/>
              <a:t>                             </a:t>
            </a:r>
            <a:endParaRPr lang="es-ES" sz="2400" dirty="0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anks-thinking-it-over.jpg"/>
          <p:cNvPicPr>
            <a:picLocks noChangeAspect="1"/>
          </p:cNvPicPr>
          <p:nvPr/>
        </p:nvPicPr>
        <p:blipFill>
          <a:blip r:embed="rId2"/>
          <a:srcRect l="1429"/>
          <a:stretch>
            <a:fillRect/>
          </a:stretch>
        </p:blipFill>
        <p:spPr>
          <a:xfrm>
            <a:off x="4214778" y="6979"/>
            <a:ext cx="4929222" cy="6851021"/>
          </a:xfrm>
          <a:prstGeom prst="rect">
            <a:avLst/>
          </a:prstGeom>
        </p:spPr>
      </p:pic>
      <p:pic>
        <p:nvPicPr>
          <p:cNvPr id="5" name="4 Imagen" descr="hanks-thinking-it-over.jpg"/>
          <p:cNvPicPr>
            <a:picLocks noChangeAspect="1"/>
          </p:cNvPicPr>
          <p:nvPr/>
        </p:nvPicPr>
        <p:blipFill>
          <a:blip r:embed="rId2">
            <a:grayscl/>
            <a:lum bright="10000"/>
          </a:blip>
          <a:srcRect l="1429"/>
          <a:stretch>
            <a:fillRect/>
          </a:stretch>
        </p:blipFill>
        <p:spPr>
          <a:xfrm>
            <a:off x="4214778" y="0"/>
            <a:ext cx="4929222" cy="6851021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000100" y="5786454"/>
            <a:ext cx="2859181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/>
              <a:t>Confía … yo te espero</a:t>
            </a:r>
          </a:p>
          <a:p>
            <a:endParaRPr lang="es-ES" dirty="0"/>
          </a:p>
        </p:txBody>
      </p:sp>
      <p:pic>
        <p:nvPicPr>
          <p:cNvPr id="8" name="7 Imagen" descr="tulipanes-y-gladiolas.jpg"/>
          <p:cNvPicPr>
            <a:picLocks noChangeAspect="1"/>
          </p:cNvPicPr>
          <p:nvPr/>
        </p:nvPicPr>
        <p:blipFill>
          <a:blip r:embed="rId3"/>
          <a:srcRect b="6979"/>
          <a:stretch>
            <a:fillRect/>
          </a:stretch>
        </p:blipFill>
        <p:spPr>
          <a:xfrm>
            <a:off x="0" y="857232"/>
            <a:ext cx="4286248" cy="4572032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b_Hanks_Steve-Coastlin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32454" y="0"/>
            <a:ext cx="4711546" cy="6858000"/>
          </a:xfrm>
          <a:prstGeom prst="rect">
            <a:avLst/>
          </a:prstGeom>
        </p:spPr>
      </p:pic>
      <p:pic>
        <p:nvPicPr>
          <p:cNvPr id="5" name="4 Imagen" descr="kb_Hanks_Steve-Coastline.jpg"/>
          <p:cNvPicPr>
            <a:picLocks noChangeAspect="1"/>
          </p:cNvPicPr>
          <p:nvPr/>
        </p:nvPicPr>
        <p:blipFill>
          <a:blip r:embed="rId2">
            <a:grayscl/>
            <a:lum bright="10000"/>
          </a:blip>
          <a:stretch>
            <a:fillRect/>
          </a:stretch>
        </p:blipFill>
        <p:spPr>
          <a:xfrm>
            <a:off x="4432454" y="0"/>
            <a:ext cx="4711546" cy="6858000"/>
          </a:xfrm>
          <a:prstGeom prst="rect">
            <a:avLst/>
          </a:prstGeom>
        </p:spPr>
      </p:pic>
      <p:pic>
        <p:nvPicPr>
          <p:cNvPr id="6" name="5 Imagen" descr="www.BancodeImagenesGratuitas.com -Flores-11.jpg"/>
          <p:cNvPicPr>
            <a:picLocks noChangeAspect="1"/>
          </p:cNvPicPr>
          <p:nvPr/>
        </p:nvPicPr>
        <p:blipFill>
          <a:blip r:embed="rId3" cstate="print"/>
          <a:srcRect l="20312" t="5798" r="23933" b="11249"/>
          <a:stretch>
            <a:fillRect/>
          </a:stretch>
        </p:blipFill>
        <p:spPr>
          <a:xfrm>
            <a:off x="-1857420" y="214290"/>
            <a:ext cx="48574" cy="45719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7" name="6 CuadroTexto"/>
          <p:cNvSpPr txBox="1"/>
          <p:nvPr/>
        </p:nvSpPr>
        <p:spPr>
          <a:xfrm>
            <a:off x="714348" y="5857892"/>
            <a:ext cx="27860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Francisco del Olmo-Jazmín</a:t>
            </a:r>
            <a:endParaRPr lang="es-ES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8" name="7 Imagen" descr="AZUL-a22872112.jpg"/>
          <p:cNvPicPr>
            <a:picLocks noChangeAspect="1"/>
          </p:cNvPicPr>
          <p:nvPr/>
        </p:nvPicPr>
        <p:blipFill>
          <a:blip r:embed="rId4" cstate="print"/>
          <a:srcRect l="10833" t="1327" r="25833" b="6858"/>
          <a:stretch>
            <a:fillRect/>
          </a:stretch>
        </p:blipFill>
        <p:spPr>
          <a:xfrm flipV="1">
            <a:off x="-2143172" y="2285992"/>
            <a:ext cx="65413" cy="71438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9" name="8 Imagen" descr="Cala-a22858539.jpg"/>
          <p:cNvPicPr>
            <a:picLocks noChangeAspect="1"/>
          </p:cNvPicPr>
          <p:nvPr/>
        </p:nvPicPr>
        <p:blipFill>
          <a:blip r:embed="rId5"/>
          <a:srcRect l="15910" r="2777" b="9248"/>
          <a:stretch>
            <a:fillRect/>
          </a:stretch>
        </p:blipFill>
        <p:spPr>
          <a:xfrm flipH="1">
            <a:off x="0" y="1643050"/>
            <a:ext cx="4286248" cy="428628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o Llores Por Amo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8">
      <a:majorFont>
        <a:latin typeface="Script MT Bold"/>
        <a:ea typeface=""/>
        <a:cs typeface=""/>
      </a:majorFont>
      <a:minorFont>
        <a:latin typeface="Script MT Bol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No Llores Por Amor</Template>
  <TotalTime>0</TotalTime>
  <Words>347</Words>
  <Application>Microsoft Office PowerPoint</Application>
  <PresentationFormat>Presentación en pantalla (4:3)</PresentationFormat>
  <Paragraphs>71</Paragraphs>
  <Slides>20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2" baseType="lpstr">
      <vt:lpstr>No Llores Por Amor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2012-05-14T18:26:44Z</dcterms:created>
  <dcterms:modified xsi:type="dcterms:W3CDTF">2012-05-14T18:32:33Z</dcterms:modified>
</cp:coreProperties>
</file>