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libri" pitchFamily="34" charset="0"/>
      <p:regular r:id="rId5"/>
      <p:bold r:id="rId6"/>
      <p:italic r:id="rId7"/>
      <p:boldItalic r:id="rId8"/>
    </p:embeddedFont>
    <p:embeddedFont>
      <p:font typeface="Garamond" pitchFamily="18" charset="0"/>
      <p:regular r:id="rId9"/>
      <p:bold r:id="rId10"/>
      <p:italic r:id="rId11"/>
    </p:embeddedFont>
    <p:embeddedFont>
      <p:font typeface="Cambria" pitchFamily="18" charset="0"/>
      <p:regular r:id="rId12"/>
      <p:bold r:id="rId13"/>
      <p:italic r:id="rId14"/>
      <p:boldItalic r:id="rId15"/>
    </p:embeddedFont>
    <p:embeddedFont>
      <p:font typeface="Comic Sans MS" pitchFamily="66" charset="0"/>
      <p:regular r:id="rId16"/>
      <p:bold r:id="rId17"/>
    </p:embeddedFont>
    <p:embeddedFont>
      <p:font typeface="Fiolex Girls" pitchFamily="34" charset="0"/>
      <p:regular r:id="rId18"/>
    </p:embeddedFont>
    <p:embeddedFont>
      <p:font typeface="Kristen ITC" pitchFamily="66" charset="0"/>
      <p:regular r:id="rId19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YE7aydsy1lLoN64dpoqMw==" hashData="P4HVMbap7QXlKW2wIh7TN6to8J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C8C0"/>
    <a:srgbClr val="BFAEA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schemas.openxmlformats.org/officeDocument/2006/relationships/tableStyles" Target="tableStyles.xml"/><Relationship Id="rId10" Type="http://schemas.openxmlformats.org/officeDocument/2006/relationships/font" Target="fonts/font6.fntdata"/><Relationship Id="rId19" Type="http://schemas.openxmlformats.org/officeDocument/2006/relationships/font" Target="fonts/font15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ABC58133-F091-4F05-B005-E073E6A1D8DF}" type="datetimeFigureOut">
              <a:rPr lang="es-UY"/>
              <a:pPr>
                <a:defRPr/>
              </a:pPr>
              <a:t>22/07/2018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3F8B334C-F7D5-4EFF-B669-CB39616E5D1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UY" smtClean="0"/>
          </a:p>
        </p:txBody>
      </p:sp>
      <p:sp>
        <p:nvSpPr>
          <p:cNvPr id="41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FE0272E-3188-48B8-9AC9-FC6ADF905D29}" type="slidenum">
              <a:rPr lang="es-UY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9A55AF-67CD-4E94-91E3-87B52C0B130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081DA-F638-4DD9-8F81-04A4B74D368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787BA-9D73-4C68-BEF3-AF300DB8953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CF2B33-3F0D-412C-88EC-CBFF5AC9F94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1AC79-140C-4FE3-B0BC-DE4145991F4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083B3-4081-4D0A-80E3-C748DBBC43A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5F708-C64A-481B-AB5C-2A5C5DD280A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8BD96-F038-43F3-8037-4689A19E26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123B14-E4F9-4239-9F44-FDD306ACD69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E0C2D-BC12-4B54-8939-4533E04E805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BA9A5-6C57-42B0-983E-22E6977D440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D66AE95-EA7C-468D-8ACE-8CF05B0BEFC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5" Type="http://schemas.openxmlformats.org/officeDocument/2006/relationships/image" Target="../media/image12.jpe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6" descr="marron"/>
          <p:cNvPicPr>
            <a:picLocks noChangeAspect="1" noChangeArrowheads="1"/>
          </p:cNvPicPr>
          <p:nvPr/>
        </p:nvPicPr>
        <p:blipFill>
          <a:blip r:embed="rId4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363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4" descr="SUTIL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9000" y="990600"/>
            <a:ext cx="3200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7" name="Text Box 35"/>
          <p:cNvSpPr txBox="1">
            <a:spLocks noChangeArrowheads="1"/>
          </p:cNvSpPr>
          <p:nvPr/>
        </p:nvSpPr>
        <p:spPr bwMode="auto">
          <a:xfrm>
            <a:off x="3429000" y="4114800"/>
            <a:ext cx="3133725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Garamond" pitchFamily="18" charset="0"/>
              </a:rPr>
              <a:t>No has sentido en la noche?</a:t>
            </a:r>
            <a:endParaRPr lang="en-US" sz="2400" i="1" dirty="0">
              <a:solidFill>
                <a:schemeClr val="accent4">
                  <a:lumMod val="75000"/>
                  <a:lumOff val="25000"/>
                </a:schemeClr>
              </a:solidFill>
              <a:latin typeface="Garamond" pitchFamily="18" charset="0"/>
            </a:endParaRPr>
          </a:p>
        </p:txBody>
      </p:sp>
      <p:sp>
        <p:nvSpPr>
          <p:cNvPr id="3108" name="Text Box 36"/>
          <p:cNvSpPr txBox="1">
            <a:spLocks noChangeArrowheads="1"/>
          </p:cNvSpPr>
          <p:nvPr/>
        </p:nvSpPr>
        <p:spPr bwMode="auto">
          <a:xfrm>
            <a:off x="3733800" y="4648200"/>
            <a:ext cx="22828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Garamond" pitchFamily="18" charset="0"/>
              </a:rPr>
              <a:t>Gustavo Adolfo Bécquer</a:t>
            </a:r>
            <a:endParaRPr lang="en-US" sz="2000" i="1" dirty="0">
              <a:solidFill>
                <a:schemeClr val="accent4">
                  <a:lumMod val="75000"/>
                  <a:lumOff val="25000"/>
                </a:schemeClr>
              </a:solidFill>
              <a:latin typeface="Garamond" pitchFamily="18" charset="0"/>
            </a:endParaRPr>
          </a:p>
        </p:txBody>
      </p:sp>
      <p:sp>
        <p:nvSpPr>
          <p:cNvPr id="3109" name="Text Box 37"/>
          <p:cNvSpPr txBox="1">
            <a:spLocks noChangeArrowheads="1"/>
          </p:cNvSpPr>
          <p:nvPr/>
        </p:nvSpPr>
        <p:spPr bwMode="auto">
          <a:xfrm>
            <a:off x="3429000" y="4114800"/>
            <a:ext cx="2895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¿No has sentido en la noche,</a:t>
            </a:r>
          </a:p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cuando reina la sombra,</a:t>
            </a:r>
          </a:p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una voz apagada que canta</a:t>
            </a:r>
          </a:p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y una inmensa tristeza que llora?</a:t>
            </a:r>
            <a:endParaRPr lang="en-US" sz="1400" i="1" dirty="0">
              <a:solidFill>
                <a:schemeClr val="accent4">
                  <a:lumMod val="75000"/>
                  <a:lumOff val="25000"/>
                </a:schemeClr>
              </a:solidFill>
              <a:latin typeface="Cambria" pitchFamily="18" charset="0"/>
            </a:endParaRPr>
          </a:p>
        </p:txBody>
      </p:sp>
      <p:pic>
        <p:nvPicPr>
          <p:cNvPr id="2055" name="Picture 38" descr="939159fa"/>
          <p:cNvPicPr>
            <a:picLocks noChangeAspect="1" noChangeArrowheads="1"/>
          </p:cNvPicPr>
          <p:nvPr/>
        </p:nvPicPr>
        <p:blipFill>
          <a:blip r:embed="rId6" cstate="print">
            <a:lum bright="-12000"/>
          </a:blip>
          <a:srcRect/>
          <a:stretch>
            <a:fillRect/>
          </a:stretch>
        </p:blipFill>
        <p:spPr bwMode="auto">
          <a:xfrm>
            <a:off x="5562600" y="4572000"/>
            <a:ext cx="38862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41" descr="jcw_clock_H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91400" y="1371600"/>
            <a:ext cx="12446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4" name="Picture 42" descr="1482021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9000" y="990600"/>
            <a:ext cx="3200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5" name="Text Box 43"/>
          <p:cNvSpPr txBox="1">
            <a:spLocks noChangeArrowheads="1"/>
          </p:cNvSpPr>
          <p:nvPr/>
        </p:nvSpPr>
        <p:spPr bwMode="auto">
          <a:xfrm>
            <a:off x="3505200" y="4114800"/>
            <a:ext cx="29559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¿No sentiste en tu oído de virgen</a:t>
            </a:r>
          </a:p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las silentes y trágicas notas</a:t>
            </a:r>
          </a:p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que mis dedos de muerto arrancaban</a:t>
            </a:r>
          </a:p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a la lira rota?</a:t>
            </a:r>
            <a:endParaRPr lang="en-US" sz="1400" i="1" dirty="0">
              <a:solidFill>
                <a:schemeClr val="accent4">
                  <a:lumMod val="75000"/>
                  <a:lumOff val="25000"/>
                </a:schemeClr>
              </a:solidFill>
              <a:latin typeface="Cambria" pitchFamily="18" charset="0"/>
            </a:endParaRPr>
          </a:p>
        </p:txBody>
      </p:sp>
      <p:sp>
        <p:nvSpPr>
          <p:cNvPr id="3117" name="Text Box 45"/>
          <p:cNvSpPr txBox="1">
            <a:spLocks noChangeArrowheads="1"/>
          </p:cNvSpPr>
          <p:nvPr/>
        </p:nvSpPr>
        <p:spPr bwMode="auto">
          <a:xfrm>
            <a:off x="3505200" y="4114800"/>
            <a:ext cx="23685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¿No sentiste una lágrima mía</a:t>
            </a:r>
          </a:p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deslizarse en tu boca,</a:t>
            </a:r>
          </a:p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ni sentiste mi mano de nieve</a:t>
            </a:r>
          </a:p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estrechar a la tuya de rosa?</a:t>
            </a:r>
            <a:endParaRPr lang="en-US" sz="1400" i="1" dirty="0">
              <a:solidFill>
                <a:schemeClr val="accent4">
                  <a:lumMod val="75000"/>
                  <a:lumOff val="25000"/>
                </a:schemeClr>
              </a:solidFill>
              <a:latin typeface="Cambria" pitchFamily="18" charset="0"/>
            </a:endParaRPr>
          </a:p>
        </p:txBody>
      </p:sp>
      <p:sp>
        <p:nvSpPr>
          <p:cNvPr id="3120" name="Text Box 48"/>
          <p:cNvSpPr txBox="1">
            <a:spLocks noChangeArrowheads="1"/>
          </p:cNvSpPr>
          <p:nvPr/>
        </p:nvSpPr>
        <p:spPr bwMode="auto">
          <a:xfrm>
            <a:off x="3429000" y="4191000"/>
            <a:ext cx="281781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¿No viste, entre sueños,</a:t>
            </a:r>
          </a:p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por el aire vagar una sombra,</a:t>
            </a:r>
          </a:p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ni sintieron tus labios un beso</a:t>
            </a:r>
          </a:p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que estalló misterioso en la alcoba?</a:t>
            </a:r>
            <a:endParaRPr lang="en-US" sz="1400" i="1" dirty="0">
              <a:solidFill>
                <a:schemeClr val="accent4">
                  <a:lumMod val="75000"/>
                  <a:lumOff val="25000"/>
                </a:schemeClr>
              </a:solidFill>
              <a:latin typeface="Cambria" pitchFamily="18" charset="0"/>
            </a:endParaRPr>
          </a:p>
        </p:txBody>
      </p:sp>
      <p:pic>
        <p:nvPicPr>
          <p:cNvPr id="3122" name="Picture 50" descr="1192715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29000" y="990600"/>
            <a:ext cx="3200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4" name="Picture 52" descr="1015799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29000" y="990600"/>
            <a:ext cx="3200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5" name="Picture 53" descr="1603315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29000" y="990600"/>
            <a:ext cx="3200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26" name="Text Box 54"/>
          <p:cNvSpPr txBox="1">
            <a:spLocks noChangeArrowheads="1"/>
          </p:cNvSpPr>
          <p:nvPr/>
        </p:nvSpPr>
        <p:spPr bwMode="auto">
          <a:xfrm>
            <a:off x="3429000" y="4114800"/>
            <a:ext cx="30257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Pues yo juro por ti, vida mía,</a:t>
            </a:r>
          </a:p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que te vi entre mis brazos, miedosa;</a:t>
            </a:r>
          </a:p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que sentí tu aliento de jazmín y nardo,</a:t>
            </a:r>
          </a:p>
          <a:p>
            <a:pPr>
              <a:defRPr/>
            </a:pPr>
            <a:r>
              <a:rPr lang="es-ES" sz="1400" i="1" dirty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y tu boca pegada a mi boca.</a:t>
            </a:r>
            <a:endParaRPr lang="en-US" sz="1400" i="1" dirty="0">
              <a:solidFill>
                <a:schemeClr val="accent4">
                  <a:lumMod val="75000"/>
                  <a:lumOff val="25000"/>
                </a:schemeClr>
              </a:solidFill>
              <a:latin typeface="Cambria" pitchFamily="18" charset="0"/>
            </a:endParaRPr>
          </a:p>
        </p:txBody>
      </p:sp>
      <p:pic>
        <p:nvPicPr>
          <p:cNvPr id="3129" name="Picture 57" descr="6432148"/>
          <p:cNvPicPr>
            <a:picLocks noChangeAspect="1" noChangeArrowheads="1"/>
          </p:cNvPicPr>
          <p:nvPr/>
        </p:nvPicPr>
        <p:blipFill>
          <a:blip r:embed="rId12" cstate="print">
            <a:lum bright="-6000"/>
          </a:blip>
          <a:srcRect/>
          <a:stretch>
            <a:fillRect/>
          </a:stretch>
        </p:blipFill>
        <p:spPr bwMode="auto">
          <a:xfrm>
            <a:off x="3429000" y="990600"/>
            <a:ext cx="3200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Picture 27" descr="20080831_19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352800" y="914400"/>
            <a:ext cx="33528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26 Imagen" descr="Grisi_Woman_502.png"/>
          <p:cNvPicPr>
            <a:picLocks noChangeAspect="1"/>
          </p:cNvPicPr>
          <p:nvPr/>
        </p:nvPicPr>
        <p:blipFill>
          <a:blip r:embed="rId14" cstate="print"/>
          <a:srcRect l="28789" t="2597" r="7576"/>
          <a:stretch>
            <a:fillRect/>
          </a:stretch>
        </p:blipFill>
        <p:spPr bwMode="auto">
          <a:xfrm>
            <a:off x="228600" y="1371600"/>
            <a:ext cx="35052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22 CuadroTexto"/>
          <p:cNvSpPr txBox="1"/>
          <p:nvPr/>
        </p:nvSpPr>
        <p:spPr>
          <a:xfrm>
            <a:off x="3733800" y="6532563"/>
            <a:ext cx="1074738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340" dirty="0">
                <a:solidFill>
                  <a:schemeClr val="accent4">
                    <a:lumMod val="75000"/>
                    <a:lumOff val="25000"/>
                  </a:schemeClr>
                </a:solidFill>
                <a:latin typeface="Comic Sans MS" pitchFamily="66" charset="0"/>
              </a:rPr>
              <a:t>Tube-</a:t>
            </a:r>
            <a:r>
              <a:rPr lang="en-US" sz="134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Comic Sans MS" pitchFamily="66" charset="0"/>
              </a:rPr>
              <a:t>Grisi</a:t>
            </a:r>
            <a:endParaRPr lang="es-UY" sz="1340" dirty="0">
              <a:solidFill>
                <a:schemeClr val="accent4">
                  <a:lumMod val="75000"/>
                  <a:lumOff val="2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3352800" y="4267200"/>
            <a:ext cx="3602038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dirty="0">
                <a:solidFill>
                  <a:schemeClr val="accent4">
                    <a:lumMod val="75000"/>
                    <a:lumOff val="25000"/>
                  </a:schemeClr>
                </a:solidFill>
                <a:latin typeface="Fiolex Girls" pitchFamily="34" charset="0"/>
              </a:rPr>
              <a:t>presentacionesines@gmail.com</a:t>
            </a:r>
            <a:endParaRPr lang="es-UY" sz="3200" dirty="0">
              <a:solidFill>
                <a:schemeClr val="accent4">
                  <a:lumMod val="75000"/>
                  <a:lumOff val="25000"/>
                </a:schemeClr>
              </a:solidFill>
              <a:latin typeface="Fiolex Girls" pitchFamily="34" charset="0"/>
            </a:endParaRPr>
          </a:p>
        </p:txBody>
      </p:sp>
      <p:pic>
        <p:nvPicPr>
          <p:cNvPr id="3151" name="Picture 79" descr="marron"/>
          <p:cNvPicPr>
            <a:picLocks noChangeAspect="1" noChangeArrowheads="1"/>
          </p:cNvPicPr>
          <p:nvPr/>
        </p:nvPicPr>
        <p:blipFill>
          <a:blip r:embed="rId15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24 CuadroTexto"/>
          <p:cNvSpPr txBox="1"/>
          <p:nvPr/>
        </p:nvSpPr>
        <p:spPr>
          <a:xfrm>
            <a:off x="1524000" y="5943600"/>
            <a:ext cx="61012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>
                <a:solidFill>
                  <a:schemeClr val="accent4">
                    <a:lumMod val="85000"/>
                    <a:lumOff val="15000"/>
                  </a:schemeClr>
                </a:solidFill>
                <a:latin typeface="Cambria" pitchFamily="18" charset="0"/>
              </a:rPr>
              <a:t>Todos los derechos de autor © pertenecen a los respectivos artistas / fotógrafos</a:t>
            </a:r>
          </a:p>
        </p:txBody>
      </p:sp>
      <p:sp>
        <p:nvSpPr>
          <p:cNvPr id="26" name="25 CuadroTexto"/>
          <p:cNvSpPr txBox="1"/>
          <p:nvPr/>
        </p:nvSpPr>
        <p:spPr>
          <a:xfrm>
            <a:off x="2743200" y="2514600"/>
            <a:ext cx="35108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Manipulacion de </a:t>
            </a:r>
            <a:r>
              <a:rPr lang="en-US" sz="2000" i="1" dirty="0" err="1" smtClean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imagenes,Ines</a:t>
            </a:r>
            <a:endParaRPr lang="es-UY" sz="2000" i="1" dirty="0">
              <a:solidFill>
                <a:schemeClr val="accent4">
                  <a:lumMod val="75000"/>
                  <a:lumOff val="25000"/>
                </a:schemeClr>
              </a:solidFill>
              <a:latin typeface="Cambria" pitchFamily="18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2438400" y="3733800"/>
            <a:ext cx="435529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i="1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Audio –Secret Garden -</a:t>
            </a:r>
            <a:r>
              <a:rPr lang="en-US" sz="2500" i="1" dirty="0" err="1" smtClean="0">
                <a:solidFill>
                  <a:schemeClr val="accent4">
                    <a:lumMod val="75000"/>
                    <a:lumOff val="25000"/>
                  </a:schemeClr>
                </a:solidFill>
                <a:latin typeface="Cambria" pitchFamily="18" charset="0"/>
              </a:rPr>
              <a:t>Aquarell</a:t>
            </a:r>
            <a:endParaRPr lang="es-UY" sz="2500" i="1" dirty="0">
              <a:solidFill>
                <a:schemeClr val="accent4">
                  <a:lumMod val="75000"/>
                  <a:lumOff val="25000"/>
                </a:schemeClr>
              </a:solidFill>
              <a:latin typeface="Cambria" pitchFamily="18" charset="0"/>
            </a:endParaRPr>
          </a:p>
        </p:txBody>
      </p:sp>
      <p:pic>
        <p:nvPicPr>
          <p:cNvPr id="3104" name="Picture 32" descr="marron"/>
          <p:cNvPicPr>
            <a:picLocks noChangeAspect="1" noChangeArrowheads="1"/>
          </p:cNvPicPr>
          <p:nvPr/>
        </p:nvPicPr>
        <p:blipFill>
          <a:blip r:embed="rId16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448800" cy="716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>
    <p:sndAc>
      <p:stSnd>
        <p:snd r:embed="rId3" name="SECRET GARDEN - Aquare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3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3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450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0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95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2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3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000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45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3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7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3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2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9500"/>
                            </p:stCondLst>
                            <p:childTnLst>
                              <p:par>
                                <p:cTn id="6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3000"/>
                                        <p:tgtEl>
                                          <p:spTgt spid="3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2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4500"/>
                            </p:stCondLst>
                            <p:childTnLst>
                              <p:par>
                                <p:cTn id="75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8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1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0"/>
                                        <p:tgtEl>
                                          <p:spTgt spid="3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1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4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7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7" grpId="0" build="allAtOnce"/>
      <p:bldP spid="3108" grpId="0"/>
      <p:bldP spid="3108" grpId="1"/>
      <p:bldP spid="3109" grpId="0"/>
      <p:bldP spid="3109" grpId="1"/>
      <p:bldP spid="3115" grpId="0"/>
      <p:bldP spid="3120" grpId="0"/>
      <p:bldP spid="3126" grpId="0"/>
      <p:bldP spid="3126" grpId="1"/>
      <p:bldP spid="24" grpId="0"/>
      <p:bldP spid="25" grpId="0"/>
      <p:bldP spid="26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1366</TotalTime>
  <Words>186</Words>
  <Application>Microsoft Office PowerPoint</Application>
  <PresentationFormat>Presentación en pantalla (4:3)</PresentationFormat>
  <Paragraphs>30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Calibri</vt:lpstr>
      <vt:lpstr>Garamond</vt:lpstr>
      <vt:lpstr>Cambria</vt:lpstr>
      <vt:lpstr>Comic Sans MS</vt:lpstr>
      <vt:lpstr>Fiolex Girls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35</cp:revision>
  <dcterms:created xsi:type="dcterms:W3CDTF">2009-02-15T03:34:00Z</dcterms:created>
  <dcterms:modified xsi:type="dcterms:W3CDTF">2018-07-22T14:10:04Z</dcterms:modified>
</cp:coreProperties>
</file>