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F7G4psmiPRJO5DKfPSd4A==" hashData="lCYT8lazBXyBifw6g0K3IEmkVjrpbUUbBaOYE/+3HSqjZmh60eLnSz/pAwkcP6kwrv7HrlqSt8WWfkklj5PS8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C91C35-0E98-4ED4-8094-127A4FD6C3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724E092-FBAA-4B0A-A8FA-3DD78BEEFE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730582-F60D-4B66-AF2F-0DF60DD02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A12F67-C5BE-4864-939A-387F4D715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A7C0A0-7693-4895-A7BD-CD0818E8A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043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80271F-CC46-487A-8308-3CBCDFFD1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E4CA51-B577-4067-8F0C-982C61A538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7DD3B5-288F-4085-9E80-634D08737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51731D-8CC2-4BEF-9122-3EFCCD543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83BFB4-6DCF-4E74-8162-81EB10ADA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8295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4F4B37-94EC-4916-BF11-DF6C85D5B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D79F9B3-DDC7-43A8-8F72-8B8F7E611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0955C8-A31B-4B17-A49E-0579AB80C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FA700B-C3C1-4131-B914-45F3176A1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46C7C2-93BF-4D6B-B2F3-7C811A9E3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4539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4BFCBC-8AB8-4B77-9CE0-16DB46466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1A9D85-2306-443C-AE1F-B9DEF72F61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623D4B3-99A1-4602-A59F-0C82155579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4358B19-EF95-470A-AAAD-BFCAFC87B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369EFD0-8119-4280-95E5-C592BDFCA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8FC2B64-88DF-4243-B174-709B16B21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9486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E23BAA-8C8C-4AE9-8C7B-601FF0D14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8441E6-C5FE-44AC-BB8C-8739C596D1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8085A52-3079-4980-B430-F59ED9C66A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1EAD04E-AAF5-45E0-A0D7-1D349DA745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FA6B92E-5FE4-4FA3-BCAA-B1FADA7433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BE75BD2-108D-4687-A4FF-5766FCD83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155D8D9-5019-4188-9A89-FC9315DD5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84B0646-0240-46AC-A7AE-2634848A3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45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B24C83-BB81-4FF5-908B-EC8683EEA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E4137B8-F7EF-4F51-B4B3-2C89378B0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3960BA8-0CA9-4D75-9C9F-B8D1ABE72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153F97-D3C6-4D8D-80B4-4F5994D58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7903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6E7D92B-A2CB-4DAB-8F5D-69FE8E957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BC0D1F5-9AAE-4F85-80BA-8E8603132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0394DB6-1104-4208-98B2-69E5CDFD5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967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5E2C5C-B79A-4D19-AAEA-DDEF49341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3A4CF5-B8AD-4D3C-A62F-8CFCDBA7F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514A77-D583-43C4-B609-0FB62209AD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6D405D8-8798-4977-BA38-B0D2F0780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CB688B0-702F-4F87-ADFD-D0118E06D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896509F-F8F4-4F6A-9816-AA7444590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6453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3EA05D-16F3-4890-A659-77B07F501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F2446F5-DB89-4B58-ACA6-C2A62B6D32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3C61570-0C59-447F-87B9-5087569D78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1D74614-8250-44D3-AABD-22104DCF4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978B4A3-2C7B-4902-A812-A50E2063B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88857E0-F280-4FC7-8772-237EC4A0B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8293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D777EE-33ED-40A9-893B-39D156C57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68D22D3-FDE6-40B3-A3C2-3D3E72A3F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C94E48-B0CC-4A8C-817C-A6A250E5E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C37504-03BF-4FFE-8590-08BA29426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B8EA52-4592-4810-81C2-C368EC03A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8316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E3B6C26-BE2D-4BD2-9823-94CA3F9C3D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36D221C-7CB4-4370-A589-86FE6D31E4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444795-8D57-4478-A22E-CD9E1FCE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DAE4B5-11E0-4B5C-9909-84F33968F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F0BAD1-2720-43F1-B963-150AF8453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3178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C792B8-B50E-0A3D-E8A3-2A89B57AE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8216F3-A625-8681-3991-D409B73CC2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EC8BAC-1454-21A4-B9A4-BF691B00F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201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7030A0"/>
            </a:gs>
            <a:gs pos="6700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47FC198-9DFE-4A9C-8E86-A9C699E9D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F15E6F6-BB08-42F8-A025-1E17E33A52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12A8CC-1307-4A91-99DA-01F45A7BF0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33AC2-5E2E-4AC9-8C61-7D4A2FDF0804}" type="datetimeFigureOut">
              <a:rPr lang="es-ES" smtClean="0"/>
              <a:t>28/10/2024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C8FAC9-3467-44AF-AE85-83129EB1F2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C6CB7F-ADF9-4522-9B65-6E8B2F204B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90B-E6C1-47EA-BEDA-BE9682FCE4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154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20CE6A8-13E5-6AC8-7D8A-5A5D14DE43B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26875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>
            <a:extLst>
              <a:ext uri="{FF2B5EF4-FFF2-40B4-BE49-F238E27FC236}">
                <a16:creationId xmlns:a16="http://schemas.microsoft.com/office/drawing/2014/main" id="{78AACB3B-D592-72CA-4103-951394751F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4" b="16763"/>
          <a:stretch/>
        </p:blipFill>
        <p:spPr bwMode="auto">
          <a:xfrm>
            <a:off x="1424763" y="191823"/>
            <a:ext cx="5709682" cy="28703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38D56880-9DD9-7621-460E-7315ABFDE4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02" r="2850" b="8257"/>
          <a:stretch/>
        </p:blipFill>
        <p:spPr bwMode="auto">
          <a:xfrm>
            <a:off x="1424763" y="191824"/>
            <a:ext cx="7518001" cy="3965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B5D4787-2771-AC8C-C2A5-C4FC67B2F336}"/>
              </a:ext>
            </a:extLst>
          </p:cNvPr>
          <p:cNvSpPr txBox="1"/>
          <p:nvPr/>
        </p:nvSpPr>
        <p:spPr>
          <a:xfrm>
            <a:off x="7134445" y="191824"/>
            <a:ext cx="47952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i="1" dirty="0">
                <a:solidFill>
                  <a:schemeClr val="bg1"/>
                </a:solidFill>
                <a:latin typeface="Bell MT" panose="02020503060305020303" pitchFamily="18" charset="0"/>
              </a:rPr>
              <a:t>No es bueno querer </a:t>
            </a:r>
          </a:p>
        </p:txBody>
      </p:sp>
      <p:sp>
        <p:nvSpPr>
          <p:cNvPr id="92" name="Text Box 14">
            <a:extLst>
              <a:ext uri="{FF2B5EF4-FFF2-40B4-BE49-F238E27FC236}">
                <a16:creationId xmlns:a16="http://schemas.microsoft.com/office/drawing/2014/main" id="{2228ACB1-774D-1506-DF11-3BDB5D08DA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3935" y="1541560"/>
            <a:ext cx="447630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No era bueno quererla; por los ojos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le pasaban a veces como nieblas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de otros paisajes. No tenían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color sus ojos; eran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fríos y turbios como ventisqueros.</a:t>
            </a:r>
            <a:endParaRPr lang="pt-BR" altLang="es-ES" sz="2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93" name="Picture 9">
            <a:extLst>
              <a:ext uri="{FF2B5EF4-FFF2-40B4-BE49-F238E27FC236}">
                <a16:creationId xmlns:a16="http://schemas.microsoft.com/office/drawing/2014/main" id="{D48AF00F-A772-240A-8376-E2DA812E4F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85" b="9635"/>
          <a:stretch/>
        </p:blipFill>
        <p:spPr bwMode="auto">
          <a:xfrm>
            <a:off x="1073889" y="896679"/>
            <a:ext cx="5762846" cy="32287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" name="Picture 9">
            <a:extLst>
              <a:ext uri="{FF2B5EF4-FFF2-40B4-BE49-F238E27FC236}">
                <a16:creationId xmlns:a16="http://schemas.microsoft.com/office/drawing/2014/main" id="{B573F6B9-AD0B-A3E7-142F-B945A3C015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81" b="-1211"/>
          <a:stretch/>
        </p:blipFill>
        <p:spPr bwMode="auto">
          <a:xfrm>
            <a:off x="1073889" y="896678"/>
            <a:ext cx="7538483" cy="43451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Text Box 17">
            <a:extLst>
              <a:ext uri="{FF2B5EF4-FFF2-40B4-BE49-F238E27FC236}">
                <a16:creationId xmlns:a16="http://schemas.microsoft.com/office/drawing/2014/main" id="{430AF30A-CC75-92ED-9917-2224DD8DA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7879" y="1905506"/>
            <a:ext cx="527375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No era bueno quererla.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Adormecía con su voz lejana,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con sus palabras quietas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que caían sin ruido, semejantes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a escarcha ligera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de marzo en las primeras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rosas, sin deshojar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los pétalos.</a:t>
            </a:r>
            <a:endParaRPr lang="pt-BR" altLang="es-ES" sz="2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96" name="Picture 9">
            <a:extLst>
              <a:ext uri="{FF2B5EF4-FFF2-40B4-BE49-F238E27FC236}">
                <a16:creationId xmlns:a16="http://schemas.microsoft.com/office/drawing/2014/main" id="{E97407A8-F162-68B6-5952-0D8FDEC7A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3" b="4923"/>
          <a:stretch/>
        </p:blipFill>
        <p:spPr bwMode="auto">
          <a:xfrm>
            <a:off x="744279" y="1669311"/>
            <a:ext cx="5741582" cy="3519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" name="Picture 9">
            <a:extLst>
              <a:ext uri="{FF2B5EF4-FFF2-40B4-BE49-F238E27FC236}">
                <a16:creationId xmlns:a16="http://schemas.microsoft.com/office/drawing/2014/main" id="{F7A6BB01-B189-83C7-51B7-238C2589A2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30263" b="1219"/>
          <a:stretch/>
        </p:blipFill>
        <p:spPr bwMode="auto">
          <a:xfrm>
            <a:off x="744279" y="1669312"/>
            <a:ext cx="7517219" cy="4231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8" name="Text Box 20">
            <a:extLst>
              <a:ext uri="{FF2B5EF4-FFF2-40B4-BE49-F238E27FC236}">
                <a16:creationId xmlns:a16="http://schemas.microsoft.com/office/drawing/2014/main" id="{B34976AF-161C-6C9B-ED34-03BCBD5AB7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1428" y="2642809"/>
            <a:ext cx="5285371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Alguien por retenerla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quiso hacer de toda su vida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un lazo. Un solo lazo fuerte y duro. Ella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con sus frágiles manos rompió el lazo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que era lazo de vida.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         (A veces, nieblas </a:t>
            </a:r>
            <a:b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de otro país pasaban por sus ojos.) </a:t>
            </a:r>
          </a:p>
          <a:p>
            <a:pPr algn="ctr"/>
            <a:r>
              <a:rPr lang="es-ES" alt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No era bueno quererla.</a:t>
            </a:r>
            <a:endParaRPr lang="pt-BR" altLang="es-ES" sz="2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99" name="Text Box 22">
            <a:extLst>
              <a:ext uri="{FF2B5EF4-FFF2-40B4-BE49-F238E27FC236}">
                <a16:creationId xmlns:a16="http://schemas.microsoft.com/office/drawing/2014/main" id="{9D6E5986-223D-EB75-EDF3-461E0BE9C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82630"/>
            <a:ext cx="156043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00" name="Text Box 23">
            <a:extLst>
              <a:ext uri="{FF2B5EF4-FFF2-40B4-BE49-F238E27FC236}">
                <a16:creationId xmlns:a16="http://schemas.microsoft.com/office/drawing/2014/main" id="{D3A41B8F-5331-4CEB-B0DD-20BA1593B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396" y="7221632"/>
            <a:ext cx="38877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1400" dirty="0"/>
              <a:t>jrvallegomez@outlook.es</a:t>
            </a:r>
          </a:p>
        </p:txBody>
      </p:sp>
      <p:pic>
        <p:nvPicPr>
          <p:cNvPr id="101" name="Picture 9">
            <a:extLst>
              <a:ext uri="{FF2B5EF4-FFF2-40B4-BE49-F238E27FC236}">
                <a16:creationId xmlns:a16="http://schemas.microsoft.com/office/drawing/2014/main" id="{A03972BA-8163-840B-46F5-744655E429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07" b="8998"/>
          <a:stretch/>
        </p:blipFill>
        <p:spPr bwMode="auto">
          <a:xfrm>
            <a:off x="349102" y="2298978"/>
            <a:ext cx="5853223" cy="36020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" name="Picture 9">
            <a:extLst>
              <a:ext uri="{FF2B5EF4-FFF2-40B4-BE49-F238E27FC236}">
                <a16:creationId xmlns:a16="http://schemas.microsoft.com/office/drawing/2014/main" id="{B8331540-6389-E194-8259-1A212C235F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68" b="9611"/>
          <a:stretch/>
        </p:blipFill>
        <p:spPr bwMode="auto">
          <a:xfrm>
            <a:off x="349103" y="2298979"/>
            <a:ext cx="7550888" cy="4367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" name="Imagen 102" descr="Imagen borrosa de una persona&#10;&#10;Descripción generada automáticamente con confianza media">
            <a:extLst>
              <a:ext uri="{FF2B5EF4-FFF2-40B4-BE49-F238E27FC236}">
                <a16:creationId xmlns:a16="http://schemas.microsoft.com/office/drawing/2014/main" id="{E2538702-A56A-9D65-BC17-109ED9935C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05" y="0"/>
            <a:ext cx="1220440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" name="03 - Mintiéndome Olvidarte(1)">
            <a:hlinkClick r:id="" action="ppaction://media"/>
            <a:extLst>
              <a:ext uri="{FF2B5EF4-FFF2-40B4-BE49-F238E27FC236}">
                <a16:creationId xmlns:a16="http://schemas.microsoft.com/office/drawing/2014/main" id="{D6F34030-7995-78D8-F80A-2542C2CED9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821177" y="7441838"/>
            <a:ext cx="609600" cy="609600"/>
          </a:xfrm>
          <a:prstGeom prst="rect">
            <a:avLst/>
          </a:prstGeom>
        </p:spPr>
      </p:pic>
      <p:sp>
        <p:nvSpPr>
          <p:cNvPr id="105" name="CuadroTexto 104">
            <a:extLst>
              <a:ext uri="{FF2B5EF4-FFF2-40B4-BE49-F238E27FC236}">
                <a16:creationId xmlns:a16="http://schemas.microsoft.com/office/drawing/2014/main" id="{9C91D511-3683-B186-FB8C-DD23E9E8591C}"/>
              </a:ext>
            </a:extLst>
          </p:cNvPr>
          <p:cNvSpPr txBox="1"/>
          <p:nvPr/>
        </p:nvSpPr>
        <p:spPr>
          <a:xfrm>
            <a:off x="9069572" y="7325833"/>
            <a:ext cx="1509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Sin video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" dur="indefinite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53" presetClass="exit" presetSubtype="32" fill="hold" grpId="1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0"/>
                            </p:stCondLst>
                            <p:childTnLst>
                              <p:par>
                                <p:cTn id="26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0"/>
                            </p:stCondLst>
                            <p:childTnLst>
                              <p:par>
                                <p:cTn id="30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500"/>
                            </p:stCondLst>
                            <p:childTnLst>
                              <p:par>
                                <p:cTn id="3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5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000" tmFilter="0,0; .5, 0; 1, 1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500"/>
                            </p:stCondLst>
                            <p:childTnLst>
                              <p:par>
                                <p:cTn id="53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500"/>
                            </p:stCondLst>
                            <p:childTnLst>
                              <p:par>
                                <p:cTn id="57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9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500"/>
                            </p:stCondLst>
                            <p:childTnLst>
                              <p:par>
                                <p:cTn id="61" presetID="18" presetClass="entr" presetSubtype="3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 tmFilter="0,0; .5, 0; 1, 1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30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70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3000"/>
                            </p:stCondLst>
                            <p:childTnLst>
                              <p:par>
                                <p:cTn id="8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6000"/>
                            </p:stCondLst>
                            <p:childTnLst>
                              <p:par>
                                <p:cTn id="84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3000" tmFilter="0,0; .5, 0; 1, 1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48300"/>
                            </p:stCondLst>
                            <p:childTnLst>
                              <p:par>
                                <p:cTn id="98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4800"/>
                            </p:stCondLst>
                            <p:childTnLst>
                              <p:par>
                                <p:cTn id="115" presetID="26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"/>
                </p:tgtEl>
              </p:cMediaNode>
            </p:audio>
          </p:childTnLst>
        </p:cTn>
      </p:par>
    </p:tnLst>
    <p:bldLst>
      <p:bldP spid="10" grpId="0"/>
      <p:bldP spid="10" grpId="1"/>
      <p:bldP spid="92" grpId="0"/>
      <p:bldP spid="92" grpId="1"/>
      <p:bldP spid="95" grpId="0"/>
      <p:bldP spid="95" grpId="1"/>
      <p:bldP spid="98" grpId="0"/>
      <p:bldP spid="98" grpId="1"/>
      <p:bldP spid="99" grpId="0"/>
      <p:bldP spid="1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9339F74-D478-C9E7-3914-7651E88CD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D7FF97A-2F67-1FDE-7D43-0B92EE439D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4EDE3AF-0B4F-6BCC-99A6-A4034F514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A93DBA6-C9BC-3B37-9300-B6C51A4769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A1CDA77-2F27-1400-825E-FAC21DACE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71E7266-282B-D8F1-0EF1-6F27136DB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6522AF1-C4D8-D354-FB01-9D52896FD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64053BA-ED0B-08A6-2E72-BB895F2BC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86780AB-9CE9-1575-C5EA-A4977B3C9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4FDF933-12A3-FC6E-A0FE-92C29B190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8520203-1C13-83D9-8A4A-631A028C1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DD52BB6-954E-6123-D651-BCA6666ADFE7}"/>
              </a:ext>
            </a:extLst>
          </p:cNvPr>
          <p:cNvSpPr txBox="1"/>
          <p:nvPr/>
        </p:nvSpPr>
        <p:spPr>
          <a:xfrm>
            <a:off x="297712" y="6985591"/>
            <a:ext cx="691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76447605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171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es bueno querer......</dc:title>
  <dc:subject>ppsx</dc:subject>
  <dc:creator>jrvallegomez@outlook.es</dc:creator>
  <cp:keywords>poesia</cp:keywords>
  <cp:lastModifiedBy>jose ruiz</cp:lastModifiedBy>
  <cp:revision>24</cp:revision>
  <dcterms:created xsi:type="dcterms:W3CDTF">2022-11-26T14:24:11Z</dcterms:created>
  <dcterms:modified xsi:type="dcterms:W3CDTF">2024-10-28T13:36:04Z</dcterms:modified>
</cp:coreProperties>
</file>