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Eed1Vu00m9UL6kl1yfDKA==" hashData="YoS/w6hBYusNfBq0t5W6mDB0nGui7vgQpQX693FCgFBEdoSe23byp9eSDKDtNbpHN31kLPeqA0g3pf76sCza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114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A6E639-06B1-48FC-AF26-65960EE616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27C06E-99D1-43EF-8443-7D8898BABC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D19442-300E-4E81-BBEB-130670FCC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C76A4-7BF0-4C12-B588-FED77B2A6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7C22E1-DBB2-4075-B6D8-781655C56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9979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8BCFE2-A9B9-4BBA-8F51-50F100ACB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8E71E8-A760-4997-A86C-8B32C5121E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4B4C3A-CA76-4A6E-AA61-5EC2BF6EF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3F3322-9FF0-4BFE-A684-9425145F6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993A49-414D-48D8-B3D3-CEB32DCD3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1970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DEE443-E9AD-4458-9670-DF5E70696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0B6779-3F9D-466A-9430-6109A20C8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A00FCB-7600-4E89-BAE0-C037DCC0A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BFB53E-A29D-4B61-A4F2-A5888459E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BBCBB2-470B-4DD5-BEEA-234D88CE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849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78A5A4-EBFE-47DB-8353-91375D658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9CFF1F-860B-422E-AEDA-5DDF0DBFC8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A4C19DD-82E0-4005-BCB1-9CFA597D2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18DCFB-6C5B-43D1-835F-A13129449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2EE5CD-7E14-44BC-A102-DF4F5FABB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3EBE3AB-2FE8-4925-8D18-C8CE96250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205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DBD7E1-FF06-439C-BB8D-87C6C42E0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C090D4-AD9B-4129-AECC-443106CB3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8970848-D4AC-4751-A6AC-E1B9927860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82100B-D082-4F69-A9C9-EE1F11996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8CE9E0D-D6F7-4382-A088-C05C328338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9A79C89-9D1B-42F8-B30A-A82EE13E5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2CF7BF7-1DBF-4E2F-B758-03AA1CC2A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1A03448-012B-4E1C-8F6A-EF09A4F74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0075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2B6D6E-B52B-49BF-B374-C90374C38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B0B5A2F-0E11-4260-BE12-FAB685471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01A03ED-F14B-460B-89A2-F51FCB425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E20EF7A-A7F0-4A63-9C05-1E98BF0A6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541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0FCB4E8-DD98-4C95-A154-4911A0AE3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887411F-5C8C-4CE0-B75E-D57C13E0C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3DCFAA-BBF9-458E-A636-2FFBCEEAA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0026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8860E8-B112-4718-94F3-085D167D6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2D7ACF-9B86-43C2-8629-64275DA69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612E6D7-D8ED-4D29-BF5C-0099AC6F6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E97CB1-2B0F-46E3-AD4C-48580DF59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857DCF-6DA4-476C-93E5-88BA823E7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DCE290-FA03-45E4-B15F-209071EEE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2614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F626BD-BE47-474E-8DF2-89378F18A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1EA5D27-CBB9-41F7-A240-AD958E5EC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EC41A80-7517-48BD-BD21-C3C127168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CB725D0-2709-479A-A852-BA3980E66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27D535-5929-4BF7-8286-3FEECA515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B0BE516-91BD-4EED-9139-BBC2D0BDD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7243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8F2343-DA76-40CA-AEED-0786B0C92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DB3BF4E-81A9-4927-954D-1F9D56F54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930CA4-77E7-4CE2-BBE2-2AEEE38E6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28C85E-469B-4D04-981C-E08B2631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F0278F-76AF-4702-80AF-F29A80326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2089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1E6F88-3FC2-40DC-8AC6-0E93EAD085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8C63EB5-DFE7-478B-BD40-BBB67E7C7F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AF7A28-2725-4DAF-84E4-075C616FF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E57D52-EE5F-4619-A4E8-1CDB43CC1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D4C8D0-C9E4-4B23-9082-660387195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7905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9DA7B91-71EB-46B1-B603-BDFA88D55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5746D-66E9-49F5-AF18-F8775A3710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C7C8CA-94C8-4D40-8C60-AF7C488528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E526E-8DA2-4F83-BBCB-2E447FC60070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CF8FD3-4BF0-4212-AA59-E394AC8CF7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AEFA85-3B4E-4965-B699-49D11D93D8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A3B80-D9BF-4449-AF3D-874B7D9675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162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pn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23FF383B-1FE3-409C-96C5-EEC861C88D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39453" y="890337"/>
            <a:ext cx="8662734" cy="54262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9">
            <a:extLst>
              <a:ext uri="{FF2B5EF4-FFF2-40B4-BE49-F238E27FC236}">
                <a16:creationId xmlns:a16="http://schemas.microsoft.com/office/drawing/2014/main" id="{6C355710-D684-4305-9FF5-7D556F84E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8753" y="0"/>
            <a:ext cx="545117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s-ES" sz="6000" i="1" dirty="0">
                <a:solidFill>
                  <a:srgbClr val="FF0000"/>
                </a:solidFill>
                <a:latin typeface="Bell MT" panose="02020503060305020303" pitchFamily="18" charset="0"/>
              </a:rPr>
              <a:t>Niña de la arena </a:t>
            </a:r>
            <a:r>
              <a:rPr lang="es-ES" altLang="es-ES" sz="6000" i="1" dirty="0">
                <a:latin typeface="Bell MT" panose="02020503060305020303" pitchFamily="18" charset="0"/>
              </a:rPr>
              <a:t> </a:t>
            </a:r>
            <a:endParaRPr lang="nl-NL" altLang="es-ES" sz="6000" i="1" dirty="0">
              <a:latin typeface="Bell MT" panose="02020503060305020303" pitchFamily="18" charset="0"/>
            </a:endParaRPr>
          </a:p>
        </p:txBody>
      </p:sp>
      <p:pic>
        <p:nvPicPr>
          <p:cNvPr id="2058" name="Picture 10">
            <a:extLst>
              <a:ext uri="{FF2B5EF4-FFF2-40B4-BE49-F238E27FC236}">
                <a16:creationId xmlns:a16="http://schemas.microsoft.com/office/drawing/2014/main" id="{B4A9E9EB-ED9E-48F2-A207-6A681D682D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4724401"/>
            <a:ext cx="2160588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>
            <a:extLst>
              <a:ext uri="{FF2B5EF4-FFF2-40B4-BE49-F238E27FC236}">
                <a16:creationId xmlns:a16="http://schemas.microsoft.com/office/drawing/2014/main" id="{4A57C562-57D3-4D15-9270-DFA71F254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39453" y="877868"/>
            <a:ext cx="8662735" cy="54262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52E1F7E5-49A0-46E0-8F73-8B6A02610E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146" y="292104"/>
            <a:ext cx="441041" cy="43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>
            <a:extLst>
              <a:ext uri="{FF2B5EF4-FFF2-40B4-BE49-F238E27FC236}">
                <a16:creationId xmlns:a16="http://schemas.microsoft.com/office/drawing/2014/main" id="{7DBB1808-7107-4BA3-9AE8-C1338F86A1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268" y="135099"/>
            <a:ext cx="297014" cy="31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2F700242-517F-4E12-98DA-9ED0AED742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124" y="6316579"/>
            <a:ext cx="335450" cy="35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3" name="Rectangle 15">
            <a:extLst>
              <a:ext uri="{FF2B5EF4-FFF2-40B4-BE49-F238E27FC236}">
                <a16:creationId xmlns:a16="http://schemas.microsoft.com/office/drawing/2014/main" id="{5576CA58-4C15-4248-A0CA-4BB986956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63" y="457638"/>
            <a:ext cx="2839450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s-ES" sz="1400" b="1" i="1" dirty="0">
                <a:solidFill>
                  <a:srgbClr val="FF0000"/>
                </a:solidFill>
                <a:latin typeface="Microsoft YaHei" panose="020B0503020204020204" pitchFamily="34" charset="-122"/>
              </a:rPr>
              <a:t> </a:t>
            </a: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Niña que en la arena te encontré llorando</a:t>
            </a:r>
            <a:endParaRPr lang="en-US" altLang="es-ES" sz="30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con un llanto blando, tu primer amor,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altLang="es-ES" sz="30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</a:t>
            </a: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orgullo de niña que se hallaba herido, </a:t>
            </a:r>
            <a:endParaRPr lang="en-US" altLang="es-ES" sz="30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T</a:t>
            </a: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tal vez un motivo, que nunca existió. </a:t>
            </a:r>
            <a:endParaRPr lang="nl-NL" altLang="es-ES" sz="3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064" name="Picture 16">
            <a:extLst>
              <a:ext uri="{FF2B5EF4-FFF2-40B4-BE49-F238E27FC236}">
                <a16:creationId xmlns:a16="http://schemas.microsoft.com/office/drawing/2014/main" id="{085F9A99-912C-46D5-B46B-B19EAE29EB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948" y="6408739"/>
            <a:ext cx="158891" cy="16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8">
            <a:extLst>
              <a:ext uri="{FF2B5EF4-FFF2-40B4-BE49-F238E27FC236}">
                <a16:creationId xmlns:a16="http://schemas.microsoft.com/office/drawing/2014/main" id="{F735D9C6-50F5-1BE8-C7C9-200879A75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2" r="16522"/>
          <a:stretch/>
        </p:blipFill>
        <p:spPr bwMode="auto">
          <a:xfrm>
            <a:off x="2850204" y="884902"/>
            <a:ext cx="8657617" cy="54186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9">
            <a:extLst>
              <a:ext uri="{FF2B5EF4-FFF2-40B4-BE49-F238E27FC236}">
                <a16:creationId xmlns:a16="http://schemas.microsoft.com/office/drawing/2014/main" id="{B7F2F391-0EA7-AC7B-599C-28C14546DA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60" y="802452"/>
            <a:ext cx="2723744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Por algo que él dijo o no sé que cosa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tu boca de rosa se te marchitó.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y aquellos pucheros, los que se habían ido,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vuelven con suspiros que empuja el amor. </a:t>
            </a:r>
            <a:endParaRPr lang="nl-NL" altLang="es-ES" sz="3000" i="1" dirty="0">
              <a:solidFill>
                <a:srgbClr val="FF0000"/>
              </a:solidFill>
              <a:latin typeface="Bell MT" panose="02020503060305020303" pitchFamily="18" charset="0"/>
            </a:endParaRPr>
          </a:p>
        </p:txBody>
      </p:sp>
      <p:pic>
        <p:nvPicPr>
          <p:cNvPr id="4" name="Picture 20">
            <a:extLst>
              <a:ext uri="{FF2B5EF4-FFF2-40B4-BE49-F238E27FC236}">
                <a16:creationId xmlns:a16="http://schemas.microsoft.com/office/drawing/2014/main" id="{04B72F25-8128-D910-92C7-129873420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6" b="2246"/>
          <a:stretch/>
        </p:blipFill>
        <p:spPr bwMode="auto">
          <a:xfrm>
            <a:off x="2850204" y="884902"/>
            <a:ext cx="8657617" cy="54186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>
            <a:extLst>
              <a:ext uri="{FF2B5EF4-FFF2-40B4-BE49-F238E27FC236}">
                <a16:creationId xmlns:a16="http://schemas.microsoft.com/office/drawing/2014/main" id="{90193E10-7792-3CDD-0CB3-FC8F3A012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7" r="4777"/>
          <a:stretch/>
        </p:blipFill>
        <p:spPr bwMode="auto">
          <a:xfrm>
            <a:off x="2869661" y="899652"/>
            <a:ext cx="8638160" cy="5368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>
            <a:extLst>
              <a:ext uri="{FF2B5EF4-FFF2-40B4-BE49-F238E27FC236}">
                <a16:creationId xmlns:a16="http://schemas.microsoft.com/office/drawing/2014/main" id="{7A8317BD-F4B0-EF94-D4B3-392B5BFB0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69661" y="899652"/>
            <a:ext cx="8638160" cy="5368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4">
            <a:extLst>
              <a:ext uri="{FF2B5EF4-FFF2-40B4-BE49-F238E27FC236}">
                <a16:creationId xmlns:a16="http://schemas.microsoft.com/office/drawing/2014/main" id="{B7AE0BCF-6005-E8C8-680F-71E87D3078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848" y="5574766"/>
            <a:ext cx="762476" cy="50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5">
            <a:extLst>
              <a:ext uri="{FF2B5EF4-FFF2-40B4-BE49-F238E27FC236}">
                <a16:creationId xmlns:a16="http://schemas.microsoft.com/office/drawing/2014/main" id="{C8454E7E-72AA-F1DF-C7EF-EBED05076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69" y="612844"/>
            <a:ext cx="2735261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De un mundo de mimos salís a la vida, y aquí,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no hay quien cuida de algún moretón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ya viene la noche niña de la arena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recoge tu pena, mañana</a:t>
            </a:r>
            <a:b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rgbClr val="FF0000"/>
                </a:solidFill>
                <a:latin typeface="Bell MT" panose="02020503060305020303" pitchFamily="18" charset="0"/>
              </a:rPr>
              <a:t>mañana habrá sol. </a:t>
            </a:r>
            <a:endParaRPr lang="nl-NL" altLang="es-ES" sz="3000" i="1" dirty="0">
              <a:solidFill>
                <a:srgbClr val="FF0000"/>
              </a:solidFill>
              <a:latin typeface="Bell MT" panose="02020503060305020303" pitchFamily="18" charset="0"/>
            </a:endParaRPr>
          </a:p>
        </p:txBody>
      </p:sp>
      <p:sp>
        <p:nvSpPr>
          <p:cNvPr id="9" name="Text Box 26">
            <a:extLst>
              <a:ext uri="{FF2B5EF4-FFF2-40B4-BE49-F238E27FC236}">
                <a16:creationId xmlns:a16="http://schemas.microsoft.com/office/drawing/2014/main" id="{7E3AC93E-135B-E3DC-9F99-8CEA104F48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47344" y="5769179"/>
            <a:ext cx="273526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0" name="Text Box 27">
            <a:extLst>
              <a:ext uri="{FF2B5EF4-FFF2-40B4-BE49-F238E27FC236}">
                <a16:creationId xmlns:a16="http://schemas.microsoft.com/office/drawing/2014/main" id="{665996A1-15F1-219D-FBFD-CD4602CD5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026" y="6986805"/>
            <a:ext cx="31706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528C9A-B6EA-D0AC-4217-CDC2ABDC805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661" y="863341"/>
            <a:ext cx="8657617" cy="5440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B7660F7-56E5-D364-EBB6-8D5572624A2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668" y="6986805"/>
            <a:ext cx="1160207" cy="870155"/>
          </a:xfrm>
          <a:prstGeom prst="rect">
            <a:avLst/>
          </a:prstGeom>
        </p:spPr>
      </p:pic>
      <p:pic>
        <p:nvPicPr>
          <p:cNvPr id="13" name="cortadaaudio111(1)">
            <a:hlinkClick r:id="" action="ppaction://media"/>
            <a:extLst>
              <a:ext uri="{FF2B5EF4-FFF2-40B4-BE49-F238E27FC236}">
                <a16:creationId xmlns:a16="http://schemas.microsoft.com/office/drawing/2014/main" id="{86EB1FE9-89E3-A48E-A62D-320E5F2E7A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692189" y="772026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3" presetClass="exit" presetSubtype="20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0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5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0"/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6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0"/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45500"/>
                            </p:stCondLst>
                            <p:childTnLst>
                              <p:par>
                                <p:cTn id="7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0"/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74" presetID="4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0" tmFilter="0,0; .5, 0; 1, 1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82" presetID="4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0" tmFilter="0,0; .5, 0; 1, 1"/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73000"/>
                            </p:stCondLst>
                            <p:childTnLst>
                              <p:par>
                                <p:cTn id="90" presetID="4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 tmFilter="0,0; .5, 0; 1, 1"/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82000"/>
                            </p:stCondLst>
                            <p:childTnLst>
                              <p:par>
                                <p:cTn id="98" presetID="4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0" tmFilter="0,0; .5, 0; 1, 1"/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1500"/>
                            </p:stCondLst>
                            <p:childTnLst>
                              <p:par>
                                <p:cTn id="121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94500"/>
                            </p:stCondLst>
                            <p:childTnLst>
                              <p:par>
                                <p:cTn id="13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mph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4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36000"/>
                            </p:stCondLst>
                            <p:childTnLst>
                              <p:par>
                                <p:cTn id="149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39000"/>
                            </p:stCondLst>
                            <p:childTnLst>
                              <p:par>
                                <p:cTn id="156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420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72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0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1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2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41" presetClass="exit" presetSubtype="0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5000" tmFilter="0,0; .5, 0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86000"/>
                            </p:stCondLst>
                            <p:childTnLst>
                              <p:par>
                                <p:cTn id="191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88000"/>
                            </p:stCondLst>
                            <p:childTnLst>
                              <p:par>
                                <p:cTn id="195" presetID="8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1000"/>
                            </p:stCondLst>
                            <p:childTnLst>
                              <p:par>
                                <p:cTn id="19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94000"/>
                            </p:stCondLst>
                            <p:childTnLst>
                              <p:par>
                                <p:cTn id="209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98500"/>
                            </p:stCondLst>
                            <p:childTnLst>
                              <p:par>
                                <p:cTn id="226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2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057" grpId="0"/>
      <p:bldP spid="2063" grpId="0" uiExpand="1" build="allAtOnce"/>
      <p:bldP spid="3" grpId="0" build="allAtOnce"/>
      <p:bldP spid="8" grpId="0" build="allAtOnce"/>
      <p:bldP spid="8" grpId="1" build="allAtOnce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128</Words>
  <Application>Microsoft Office PowerPoint</Application>
  <PresentationFormat>Panorámica</PresentationFormat>
  <Paragraphs>9</Paragraphs>
  <Slides>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Microsoft YaHei</vt:lpstr>
      <vt:lpstr>Arial</vt:lpstr>
      <vt:lpstr>Bell MT</vt:lpstr>
      <vt:lpstr>Calibri</vt:lpstr>
      <vt:lpstr>Calibri Light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Niña de arena....</dc:title>
  <dc:creator>jrvallegomez@outlook.es</dc:creator>
  <cp:keywords>poesia</cp:keywords>
  <cp:lastModifiedBy>jose ruiz</cp:lastModifiedBy>
  <cp:revision>15</cp:revision>
  <dcterms:created xsi:type="dcterms:W3CDTF">2022-12-06T09:02:44Z</dcterms:created>
  <dcterms:modified xsi:type="dcterms:W3CDTF">2024-06-17T13:51:10Z</dcterms:modified>
</cp:coreProperties>
</file>