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9" r:id="rId3"/>
    <p:sldId id="260" r:id="rId4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Bradley Hand ITC" pitchFamily="66" charset="0"/>
      <p:regular r:id="rId9"/>
    </p:embeddedFont>
    <p:embeddedFont>
      <p:font typeface="Monotype Corsiva" pitchFamily="66" charset="0"/>
      <p:italic r:id="rId10"/>
    </p:embeddedFont>
    <p:embeddedFont>
      <p:font typeface="Kristen ITC" pitchFamily="66" charset="0"/>
      <p:regular r:id="rId11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2TU24FIsQ8zHdrOhbVDBg==" hashData="GsHR1aF8QzdtIRTBfUichqtmfr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CD69E"/>
    <a:srgbClr val="FFFF99"/>
    <a:srgbClr val="FFFFCC"/>
    <a:srgbClr val="F0DEB2"/>
    <a:srgbClr val="000000"/>
    <a:srgbClr val="E6CA8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801" autoAdjust="0"/>
  </p:normalViewPr>
  <p:slideViewPr>
    <p:cSldViewPr>
      <p:cViewPr varScale="1">
        <p:scale>
          <a:sx n="87" d="100"/>
          <a:sy n="87" d="100"/>
        </p:scale>
        <p:origin x="-638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ableStyles" Target="tableStyles.xml"/><Relationship Id="rId10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font" Target="fonts/font5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01B33-474B-40D1-839D-ACE7C68CC92E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52127-78C8-495F-96FB-0F8AFC379CC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9415D-E5AD-41B1-B7BC-1FD1853050E0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7A39F-BC67-4BA1-9E4F-83F50699D7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4DBF8-3851-4E0D-9FD8-A613CBA52728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4AB77-9E13-4BDB-9874-258EF0BB467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D30C2-21FF-4773-BD7E-DC7E01E7F4D8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9CE46-7437-4068-B5C9-A02EDAD60FD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C4A62-F07E-46F1-A340-829DD2CB478A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0C660-1E7B-456D-B07F-D8B7EFAC65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83D80-2B66-4288-A5D8-8DBADDB1B053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75B36-FC61-45F0-A7ED-729720612F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92D8B-B8EB-4606-8389-A21CAB93DD7F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0E2E-E26A-4A7D-98A8-F3189672A6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84878-D224-4456-817E-856C478FC98E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4DBB8-B588-432E-B1B7-41A4482B59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5D4BF-953C-4E8B-B005-67F399F599AC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13190-25BE-4A38-BA86-8F7DF2CD33D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3E413-BF5C-424F-93BD-1E785138F96B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9CA69-D26C-428E-BDFC-2ED923D26E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0F39B-AA5E-4BE9-85B4-CCE2CE93730D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2CC68-DF71-42E2-8102-64C56A5BC2A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127954-C797-4328-9114-7BC14A4B9239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CDFC03-9C4D-4169-8DD8-9D619D09746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gif"/><Relationship Id="rId1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6" Type="http://schemas.openxmlformats.org/officeDocument/2006/relationships/hyperlink" Target="mailto:stellmar@gmail.com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JB_BlockTemplat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63" y="2357438"/>
            <a:ext cx="4970462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234"/>
            </a:avLst>
          </a:prstGeom>
          <a:solidFill>
            <a:srgbClr val="1E212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1653"/>
            </a:avLst>
          </a:prstGeom>
          <a:solidFill>
            <a:srgbClr val="E6CA8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924300" y="4724400"/>
            <a:ext cx="1295400" cy="180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5357813" y="3714750"/>
            <a:ext cx="3071812" cy="2571750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5357813" y="3786188"/>
            <a:ext cx="3071812" cy="2571750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>
            <a:off x="5357813" y="3786188"/>
            <a:ext cx="3071812" cy="2571750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5357813" y="3714750"/>
            <a:ext cx="3071812" cy="2571750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>
            <a:off x="5364163" y="3789363"/>
            <a:ext cx="3071812" cy="2500312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>
            <a:off x="5435600" y="3789363"/>
            <a:ext cx="3000375" cy="2571750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5435600" y="3789363"/>
            <a:ext cx="3000375" cy="2571750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1" name="50 Marco"/>
          <p:cNvSpPr/>
          <p:nvPr/>
        </p:nvSpPr>
        <p:spPr>
          <a:xfrm>
            <a:off x="5357818" y="3714752"/>
            <a:ext cx="3143272" cy="2643206"/>
          </a:xfrm>
          <a:prstGeom prst="frame">
            <a:avLst>
              <a:gd name="adj1" fmla="val 4150"/>
            </a:avLst>
          </a:prstGeom>
          <a:solidFill>
            <a:srgbClr val="E6CA8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2" name="51 Marco"/>
          <p:cNvSpPr/>
          <p:nvPr/>
        </p:nvSpPr>
        <p:spPr>
          <a:xfrm>
            <a:off x="5286380" y="3643314"/>
            <a:ext cx="3286148" cy="2786082"/>
          </a:xfrm>
          <a:prstGeom prst="frame">
            <a:avLst>
              <a:gd name="adj1" fmla="val 3505"/>
            </a:avLst>
          </a:prstGeom>
          <a:solidFill>
            <a:srgbClr val="3A414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71" name="22 CuadroTexto"/>
          <p:cNvSpPr txBox="1">
            <a:spLocks noChangeArrowheads="1"/>
          </p:cNvSpPr>
          <p:nvPr/>
        </p:nvSpPr>
        <p:spPr bwMode="auto">
          <a:xfrm>
            <a:off x="4211638" y="2708275"/>
            <a:ext cx="21018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F0DEB2"/>
                </a:solidFill>
                <a:latin typeface="Bradley Hand ITC" pitchFamily="66" charset="0"/>
              </a:rPr>
              <a:t>La soledad es este silencio</a:t>
            </a:r>
          </a:p>
          <a:p>
            <a:pPr algn="ctr"/>
            <a:r>
              <a:rPr lang="es-ES" sz="1400">
                <a:solidFill>
                  <a:srgbClr val="F0DEB2"/>
                </a:solidFill>
                <a:latin typeface="Bradley Hand ITC" pitchFamily="66" charset="0"/>
              </a:rPr>
              <a:t>que se escucha entre</a:t>
            </a:r>
          </a:p>
          <a:p>
            <a:pPr algn="ctr"/>
            <a:r>
              <a:rPr lang="es-ES" sz="1400">
                <a:solidFill>
                  <a:srgbClr val="F0DEB2"/>
                </a:solidFill>
                <a:latin typeface="Bradley Hand ITC" pitchFamily="66" charset="0"/>
              </a:rPr>
              <a:t>una nostalgia y otra </a:t>
            </a:r>
          </a:p>
        </p:txBody>
      </p:sp>
      <p:sp>
        <p:nvSpPr>
          <p:cNvPr id="2072" name="28 CuadroTexto"/>
          <p:cNvSpPr txBox="1">
            <a:spLocks noChangeArrowheads="1"/>
          </p:cNvSpPr>
          <p:nvPr/>
        </p:nvSpPr>
        <p:spPr bwMode="auto">
          <a:xfrm>
            <a:off x="4211638" y="6519863"/>
            <a:ext cx="58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F0DEB2"/>
                </a:solidFill>
                <a:latin typeface="Monotype Corsiva" pitchFamily="66" charset="0"/>
              </a:rPr>
              <a:t>Min@</a:t>
            </a:r>
          </a:p>
        </p:txBody>
      </p:sp>
      <p:pic>
        <p:nvPicPr>
          <p:cNvPr id="31" name="Picture 48" descr="12178s54y2796nz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35600" y="3789363"/>
            <a:ext cx="3000375" cy="2500312"/>
          </a:xfrm>
          <a:prstGeom prst="rect">
            <a:avLst/>
          </a:prstGeom>
          <a:solidFill>
            <a:srgbClr val="E6CA81"/>
          </a:solidFill>
          <a:ln w="9525">
            <a:noFill/>
            <a:miter lim="800000"/>
            <a:headEnd/>
            <a:tailEnd/>
          </a:ln>
        </p:spPr>
      </p:pic>
      <p:sp>
        <p:nvSpPr>
          <p:cNvPr id="34" name="33 CuadroTexto"/>
          <p:cNvSpPr txBox="1">
            <a:spLocks noChangeArrowheads="1"/>
          </p:cNvSpPr>
          <p:nvPr/>
        </p:nvSpPr>
        <p:spPr bwMode="auto">
          <a:xfrm>
            <a:off x="395288" y="3500438"/>
            <a:ext cx="25939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rgbClr val="000000"/>
                  </a:solidFill>
                </a:ln>
                <a:solidFill>
                  <a:srgbClr val="FFFFCC"/>
                </a:solidFill>
                <a:latin typeface="Monotype Corsiva" pitchFamily="66" charset="0"/>
              </a:rPr>
              <a:t>Nada por decir</a:t>
            </a:r>
          </a:p>
        </p:txBody>
      </p:sp>
      <p:sp>
        <p:nvSpPr>
          <p:cNvPr id="37" name="36 CuadroTexto"/>
          <p:cNvSpPr txBox="1">
            <a:spLocks noChangeArrowheads="1"/>
          </p:cNvSpPr>
          <p:nvPr/>
        </p:nvSpPr>
        <p:spPr bwMode="auto">
          <a:xfrm>
            <a:off x="539750" y="4221163"/>
            <a:ext cx="2370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ln>
                  <a:solidFill>
                    <a:srgbClr val="000000"/>
                  </a:solidFill>
                </a:ln>
                <a:solidFill>
                  <a:srgbClr val="FFFFCC"/>
                </a:solidFill>
                <a:latin typeface="Monotype Corsiva" pitchFamily="66" charset="0"/>
              </a:rPr>
              <a:t>Rosario Bersabé Montes</a:t>
            </a:r>
          </a:p>
        </p:txBody>
      </p:sp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323850" y="1052513"/>
            <a:ext cx="29654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Cuando nada me queda por decir,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mi vida es como un sorbo de nostalgia,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barrunto entre zarzales invenciones,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recorro laberintos insensatos </a:t>
            </a:r>
          </a:p>
        </p:txBody>
      </p:sp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323850" y="2205038"/>
            <a:ext cx="29225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y aparto el musgo gris de mi arco iris,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que araña sin piedad y sin conciencia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los tristes surcos del discernimiento.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Y cuando el tiempo aquieta ya mi voz </a:t>
            </a: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323850" y="3429000"/>
            <a:ext cx="28797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y mis huesos se inundan de ceniza,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mi voluntad se escancia de vigores, </a:t>
            </a:r>
          </a:p>
          <a:p>
            <a:pPr algn="ctr"/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ya no queda lugar para el asombro. </a:t>
            </a: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468313" y="4508500"/>
            <a:ext cx="3101975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Cuando nada me queda por decir, </a:t>
            </a:r>
          </a:p>
          <a:p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se escapan mariposas de mis dedos </a:t>
            </a:r>
          </a:p>
          <a:p>
            <a:r>
              <a:rPr lang="es-ES" sz="1600">
                <a:solidFill>
                  <a:srgbClr val="F0DEB2"/>
                </a:solidFill>
                <a:latin typeface="Monotype Corsiva" pitchFamily="66" charset="0"/>
              </a:rPr>
              <a:t>elevando su vuelo sin destino. </a:t>
            </a:r>
          </a:p>
          <a:p>
            <a:endParaRPr lang="es-ES"/>
          </a:p>
          <a:p>
            <a:endParaRPr lang="es-ES"/>
          </a:p>
          <a:p>
            <a:endParaRPr lang="es-ES"/>
          </a:p>
        </p:txBody>
      </p:sp>
      <p:pic>
        <p:nvPicPr>
          <p:cNvPr id="2080" name="Picture 12" descr="CocoaWishes-SID-Butterfly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27538" y="2060575"/>
            <a:ext cx="857250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1" name="Picture 6" descr="CocoaWishes-SID-Butterfly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84888" y="2708275"/>
            <a:ext cx="1219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Rectángulo"/>
          <p:cNvSpPr/>
          <p:nvPr/>
        </p:nvSpPr>
        <p:spPr>
          <a:xfrm>
            <a:off x="5435600" y="3789363"/>
            <a:ext cx="2952750" cy="2519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83" name="23 Imagen" descr="Mina@.Lady3.20.05.15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00338" y="1989138"/>
            <a:ext cx="3095625" cy="486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37 CuadroTexto"/>
          <p:cNvSpPr txBox="1">
            <a:spLocks noChangeArrowheads="1"/>
          </p:cNvSpPr>
          <p:nvPr/>
        </p:nvSpPr>
        <p:spPr bwMode="auto">
          <a:xfrm>
            <a:off x="1187450" y="5373688"/>
            <a:ext cx="7445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>
                <a:solidFill>
                  <a:srgbClr val="ECD69E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9" name="38 CuadroTexto">
            <a:hlinkClick r:id="rId16"/>
          </p:cNvPr>
          <p:cNvSpPr txBox="1">
            <a:spLocks noChangeArrowheads="1"/>
          </p:cNvSpPr>
          <p:nvPr/>
        </p:nvSpPr>
        <p:spPr bwMode="auto">
          <a:xfrm>
            <a:off x="755650" y="6237288"/>
            <a:ext cx="1622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u="sng">
                <a:solidFill>
                  <a:srgbClr val="ECD69E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solidFill>
            <a:srgbClr val="E6CA8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35 Llamada de flecha a la izquierda"/>
          <p:cNvSpPr/>
          <p:nvPr/>
        </p:nvSpPr>
        <p:spPr>
          <a:xfrm>
            <a:off x="2285984" y="0"/>
            <a:ext cx="6858016" cy="6858000"/>
          </a:xfrm>
          <a:prstGeom prst="leftArrowCallout">
            <a:avLst>
              <a:gd name="adj1" fmla="val 34944"/>
              <a:gd name="adj2" fmla="val 25000"/>
              <a:gd name="adj3" fmla="val 25000"/>
              <a:gd name="adj4" fmla="val 64977"/>
            </a:avLst>
          </a:prstGeom>
          <a:solidFill>
            <a:srgbClr val="3A4148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0" name="39 CuadroTexto"/>
          <p:cNvSpPr txBox="1">
            <a:spLocks noChangeArrowheads="1"/>
          </p:cNvSpPr>
          <p:nvPr/>
        </p:nvSpPr>
        <p:spPr bwMode="auto">
          <a:xfrm>
            <a:off x="4788024" y="2564904"/>
            <a:ext cx="30480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rgbClr val="FFFFCC"/>
                </a:solidFill>
                <a:latin typeface="Monotype Corsiva" pitchFamily="66" charset="0"/>
              </a:rPr>
              <a:t>Difundiendo Poesía</a:t>
            </a:r>
          </a:p>
          <a:p>
            <a:pPr>
              <a:defRPr/>
            </a:pPr>
            <a:endParaRPr lang="es-ES" dirty="0">
              <a:ln>
                <a:solidFill>
                  <a:schemeClr val="bg1"/>
                </a:solidFill>
              </a:ln>
              <a:solidFill>
                <a:srgbClr val="FFFFCC"/>
              </a:solidFill>
            </a:endParaRPr>
          </a:p>
        </p:txBody>
      </p:sp>
      <p:sp>
        <p:nvSpPr>
          <p:cNvPr id="41" name="40 CuadroTexto"/>
          <p:cNvSpPr txBox="1">
            <a:spLocks noChangeArrowheads="1"/>
          </p:cNvSpPr>
          <p:nvPr/>
        </p:nvSpPr>
        <p:spPr bwMode="auto">
          <a:xfrm>
            <a:off x="5796136" y="3501008"/>
            <a:ext cx="9032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rgbClr val="FFFFCC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2" name="41 CuadroTexto"/>
          <p:cNvSpPr txBox="1">
            <a:spLocks noChangeArrowheads="1"/>
          </p:cNvSpPr>
          <p:nvPr/>
        </p:nvSpPr>
        <p:spPr bwMode="auto">
          <a:xfrm>
            <a:off x="827584" y="5805264"/>
            <a:ext cx="17251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ln>
                  <a:solidFill>
                    <a:schemeClr val="bg1"/>
                  </a:solidFill>
                </a:ln>
                <a:solidFill>
                  <a:srgbClr val="FFFFCC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47" name="46 Imagen" descr="872 - still life - LB TUBES.png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195513" y="2349500"/>
            <a:ext cx="342423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11000">
    <p:fade/>
    <p:sndAc>
      <p:stSnd>
        <p:snd r:embed="rId3" name="11 Beau so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"/>
                                      </p:to>
                                    </p:set>
                                    <p:animEffect filter="image" prLst="opacity: 0.2">
                                      <p:cBhvr rctx="IE">
                                        <p:cTn id="1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xit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7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7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7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3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9000"/>
                            </p:stCondLst>
                            <p:childTnLst>
                              <p:par>
                                <p:cTn id="86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4000"/>
                            </p:stCondLst>
                            <p:childTnLst>
                              <p:par>
                                <p:cTn id="9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7000"/>
                            </p:stCondLst>
                            <p:childTnLst>
                              <p:par>
                                <p:cTn id="10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5" grpId="0" animBg="1"/>
      <p:bldP spid="46" grpId="0" animBg="1"/>
      <p:bldP spid="26" grpId="0"/>
      <p:bldP spid="26" grpId="1"/>
      <p:bldP spid="27" grpId="0"/>
      <p:bldP spid="27" grpId="1"/>
      <p:bldP spid="28" grpId="0"/>
      <p:bldP spid="28" grpId="1"/>
      <p:bldP spid="32" grpId="0"/>
      <p:bldP spid="32" grpId="1"/>
      <p:bldP spid="33" grpId="0" animBg="1"/>
      <p:bldP spid="38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3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143</Words>
  <Application>Microsoft Office PowerPoint</Application>
  <PresentationFormat>Presentación en pantalla (4:3)</PresentationFormat>
  <Paragraphs>28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Bradley Hand ITC</vt:lpstr>
      <vt:lpstr>Monotype Corsiva</vt:lpstr>
      <vt:lpstr>Kristen ITC</vt:lpstr>
      <vt:lpstr>Tema de Office</vt:lpstr>
      <vt:lpstr>Diseño predeterminado</vt:lpstr>
      <vt:lpstr>Diapositiva 1</vt:lpstr>
      <vt:lpstr>Diapositiva 2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Nada por decir</dc:title>
  <dc:subject>Rosario Bersabé Montes</dc:subject>
  <dc:creator>Mar</dc:creator>
  <cp:keywords>poema</cp:keywords>
  <cp:lastModifiedBy>Mar</cp:lastModifiedBy>
  <cp:revision>45</cp:revision>
  <dcterms:created xsi:type="dcterms:W3CDTF">2015-10-22T20:47:55Z</dcterms:created>
  <dcterms:modified xsi:type="dcterms:W3CDTF">2015-11-02T14:11:28Z</dcterms:modified>
  <cp:category>poema</cp:category>
</cp:coreProperties>
</file>