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08" r:id="rId3"/>
    <p:sldId id="276" r:id="rId4"/>
    <p:sldId id="279" r:id="rId5"/>
    <p:sldId id="280" r:id="rId6"/>
    <p:sldId id="284" r:id="rId7"/>
    <p:sldId id="285" r:id="rId8"/>
    <p:sldId id="287" r:id="rId9"/>
    <p:sldId id="307" r:id="rId10"/>
    <p:sldId id="298" r:id="rId11"/>
    <p:sldId id="306" r:id="rId12"/>
    <p:sldId id="309" r:id="rId13"/>
    <p:sldId id="304" r:id="rId14"/>
    <p:sldId id="305" r:id="rId15"/>
    <p:sldId id="303" r:id="rId16"/>
    <p:sldId id="302" r:id="rId17"/>
    <p:sldId id="301" r:id="rId18"/>
    <p:sldId id="300" r:id="rId19"/>
    <p:sldId id="299" r:id="rId20"/>
    <p:sldId id="297" r:id="rId21"/>
    <p:sldId id="296" r:id="rId22"/>
    <p:sldId id="295" r:id="rId23"/>
    <p:sldId id="294" r:id="rId24"/>
    <p:sldId id="291" r:id="rId25"/>
    <p:sldId id="313" r:id="rId26"/>
    <p:sldId id="292" r:id="rId27"/>
    <p:sldId id="290" r:id="rId28"/>
    <p:sldId id="289" r:id="rId29"/>
    <p:sldId id="312" r:id="rId30"/>
    <p:sldId id="310" r:id="rId31"/>
    <p:sldId id="311" r:id="rId32"/>
    <p:sldId id="314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MplEEUNRS2s0CX85WqYwg" hashData="OlzaeChykSsUh7q//b12aiYZ9W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D60093"/>
    <a:srgbClr val="990000"/>
    <a:srgbClr val="341D14"/>
    <a:srgbClr val="FECED3"/>
    <a:srgbClr val="630D21"/>
    <a:srgbClr val="F6D7D6"/>
    <a:srgbClr val="DBF1F1"/>
    <a:srgbClr val="F1DBDF"/>
    <a:srgbClr val="5657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3772" autoAdjust="0"/>
    <p:restoredTop sz="99244" autoAdjust="0"/>
  </p:normalViewPr>
  <p:slideViewPr>
    <p:cSldViewPr>
      <p:cViewPr>
        <p:scale>
          <a:sx n="50" d="100"/>
          <a:sy n="50" d="100"/>
        </p:scale>
        <p:origin x="-840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739656-7547-433F-9D30-1979192AA46C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6AEE0-5C5C-47A0-8045-1A7B8C51E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6AEE0-5C5C-47A0-8045-1A7B8C51E727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6AEE0-5C5C-47A0-8045-1A7B8C51E727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37F68-EFEC-4205-886A-B20138C693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18D4B-EEA2-4559-8707-40ED988CD4E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6E38C-E34F-434F-B5F8-E68E410F35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F5A3C3-9498-4C48-BD15-F6BC3CDBE1A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9050" y="-57150"/>
            <a:ext cx="9163050" cy="691515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00000000000000000000000000000000000000000000000000000000000000000000000000000000000000000000000000000000000000000000000000000000000000000000000000000000000000000000000000000000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714356"/>
            <a:ext cx="5086370" cy="589313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6 CuadroTexto"/>
          <p:cNvSpPr txBox="1"/>
          <p:nvPr/>
        </p:nvSpPr>
        <p:spPr>
          <a:xfrm>
            <a:off x="757210" y="690544"/>
            <a:ext cx="88688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Cooper Black" pitchFamily="18" charset="0"/>
              </a:rPr>
              <a:t>P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Cooper Black" pitchFamily="18" charset="0"/>
              </a:rPr>
              <a:t>R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Cooper Black" pitchFamily="18" charset="0"/>
              </a:rPr>
              <a:t>E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Cooper Black" pitchFamily="18" charset="0"/>
              </a:rPr>
              <a:t>T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Cooper Black" pitchFamily="18" charset="0"/>
              </a:rPr>
              <a:t>T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Cooper Black" pitchFamily="18" charset="0"/>
              </a:rPr>
              <a:t>Y</a:t>
            </a:r>
            <a:endParaRPr lang="es-ES" sz="6000" dirty="0">
              <a:ln>
                <a:solidFill>
                  <a:schemeClr val="tx1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Cooper Blac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858148" y="1071546"/>
            <a:ext cx="781057" cy="4853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>
                  <a:blip r:embed="rId5"/>
                  <a:tile tx="0" ty="0" sx="100000" sy="100000" flip="none" algn="tl"/>
                </a:blipFill>
                <a:latin typeface="Cooper Black" pitchFamily="18" charset="0"/>
              </a:rPr>
              <a:t>W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>
                  <a:blip r:embed="rId5"/>
                  <a:tile tx="0" ty="0" sx="100000" sy="100000" flip="none" algn="tl"/>
                </a:blipFill>
                <a:latin typeface="Cooper Black" pitchFamily="18" charset="0"/>
              </a:rPr>
              <a:t>O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>
                  <a:blip r:embed="rId5"/>
                  <a:tile tx="0" ty="0" sx="100000" sy="100000" flip="none" algn="tl"/>
                </a:blipFill>
                <a:latin typeface="Cooper Black" pitchFamily="18" charset="0"/>
              </a:rPr>
              <a:t>M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>
                  <a:blip r:embed="rId5"/>
                  <a:tile tx="0" ty="0" sx="100000" sy="100000" flip="none" algn="tl"/>
                </a:blipFill>
                <a:latin typeface="Cooper Black" pitchFamily="18" charset="0"/>
              </a:rPr>
              <a:t>A</a:t>
            </a:r>
          </a:p>
          <a:p>
            <a:r>
              <a:rPr lang="es-ES" sz="6000" dirty="0" smtClean="0">
                <a:ln>
                  <a:solidFill>
                    <a:schemeClr val="tx1"/>
                  </a:solidFill>
                </a:ln>
                <a:blipFill>
                  <a:blip r:embed="rId5"/>
                  <a:tile tx="0" ty="0" sx="100000" sy="100000" flip="none" algn="tl"/>
                </a:blipFill>
                <a:latin typeface="Cooper Black" pitchFamily="18" charset="0"/>
              </a:rPr>
              <a:t>N</a:t>
            </a:r>
            <a:endParaRPr lang="es-ES" sz="6000" dirty="0">
              <a:ln>
                <a:solidFill>
                  <a:schemeClr val="tx1"/>
                </a:solidFill>
              </a:ln>
              <a:blipFill>
                <a:blip r:embed="rId5"/>
                <a:tile tx="0" ty="0" sx="100000" sy="100000" flip="none" algn="tl"/>
              </a:blipFill>
              <a:latin typeface="Cooper Black" pitchFamily="18" charset="0"/>
            </a:endParaRPr>
          </a:p>
        </p:txBody>
      </p:sp>
    </p:spTree>
  </p:cSld>
  <p:clrMapOvr>
    <a:masterClrMapping/>
  </p:clrMapOvr>
  <p:transition advTm="18000">
    <p:sndAc>
      <p:stSnd>
        <p:snd r:embed="rId2" name="musica de peliculas - pretty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4596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pper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71538" y="0"/>
            <a:ext cx="742952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1025926">
            <a:off x="2071944" y="3844866"/>
            <a:ext cx="58002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Edward Lewis </a:t>
            </a:r>
            <a:r>
              <a:rPr lang="es-ES" sz="2400" dirty="0" smtClean="0"/>
              <a:t>(Richard </a:t>
            </a:r>
            <a:r>
              <a:rPr lang="es-ES" sz="2400" dirty="0" err="1" smtClean="0"/>
              <a:t>Gere</a:t>
            </a:r>
            <a:r>
              <a:rPr lang="es-ES" sz="2400" dirty="0" smtClean="0"/>
              <a:t> ) </a:t>
            </a:r>
            <a:r>
              <a:rPr lang="es-ES" sz="2400" dirty="0"/>
              <a:t>es un rico hombre de negocios que viaja regularmente a </a:t>
            </a:r>
            <a:r>
              <a:rPr lang="es-ES" sz="2400" dirty="0" smtClean="0"/>
              <a:t>Los </a:t>
            </a:r>
            <a:r>
              <a:rPr lang="es-ES" sz="2400" dirty="0" err="1" smtClean="0"/>
              <a:t>Angeles</a:t>
            </a:r>
            <a:r>
              <a:rPr lang="es-ES" sz="2400" dirty="0" smtClean="0"/>
              <a:t> donde </a:t>
            </a:r>
            <a:r>
              <a:rPr lang="es-ES" sz="2400" dirty="0"/>
              <a:t>se aloja en una suite de un lujoso hotel, el </a:t>
            </a:r>
            <a:r>
              <a:rPr lang="es-ES" sz="2400" dirty="0" err="1"/>
              <a:t>Regent</a:t>
            </a:r>
            <a:r>
              <a:rPr lang="es-ES" sz="2400" dirty="0"/>
              <a:t> Beverly Wilshire. Una noche se lleva al hotel a una prostituta, Vivian </a:t>
            </a:r>
            <a:r>
              <a:rPr lang="es-ES" sz="2400" dirty="0" smtClean="0"/>
              <a:t>(Julia Roberts )con </a:t>
            </a:r>
            <a:r>
              <a:rPr lang="es-ES" sz="2400" dirty="0"/>
              <a:t>la idea de que se quede solamente una noche.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4596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pper.jp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1000100" y="0"/>
            <a:ext cx="742952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81260" y="49387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33660" y="50911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 rot="20986278">
            <a:off x="2227928" y="4146561"/>
            <a:ext cx="52864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A pesar de que Vivian es un tanto vulgar, Edward se siente atraído por la inocencia de la joven y le ofrece quedarse toda una semana con él por 3.000 dólares. Ella accede encantada a la vista de la paga que recibirá.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4596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pper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0"/>
            <a:ext cx="742952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0986897" flipH="1">
            <a:off x="2375868" y="4082274"/>
            <a:ext cx="54758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En </a:t>
            </a:r>
            <a:r>
              <a:rPr lang="es-ES" sz="2400" dirty="0"/>
              <a:t>los días siguientes, los dos se irán conociendo e intimando, descubrirán nuevas facetas de sus vidas y desarrollarán sentimientos. Edward se preocupa de que ella vista con corrección y aprenda lo necesario para comportarse en sociedad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4596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endParaRPr lang="es-ES" sz="2400" dirty="0"/>
          </a:p>
        </p:txBody>
      </p:sp>
      <p:pic>
        <p:nvPicPr>
          <p:cNvPr id="4" name="3 Imagen" descr="clapper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71538" y="0"/>
            <a:ext cx="742952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 rot="20965857">
            <a:off x="2234593" y="4041946"/>
            <a:ext cx="57497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A todo esto, el director del hotel </a:t>
            </a:r>
            <a:r>
              <a:rPr lang="es-ES" sz="2400" dirty="0" smtClean="0"/>
              <a:t>(Héctor Elizondo) </a:t>
            </a:r>
            <a:r>
              <a:rPr lang="es-ES" sz="2400" dirty="0"/>
              <a:t>será de </a:t>
            </a:r>
            <a:r>
              <a:rPr lang="es-ES" sz="2400" dirty="0" smtClean="0"/>
              <a:t>inestimable </a:t>
            </a:r>
            <a:r>
              <a:rPr lang="es-ES" sz="2400" dirty="0"/>
              <a:t>ayuda para Vivian y su amiga </a:t>
            </a:r>
            <a:r>
              <a:rPr lang="es-ES" sz="2400" dirty="0" smtClean="0"/>
              <a:t>Kit, (Laura San Giacomo)descubrirá  que </a:t>
            </a:r>
            <a:r>
              <a:rPr lang="es-ES" sz="2400" dirty="0"/>
              <a:t>Vivian siente algo más que una relación profesional con el ejecutivo.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4596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pper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00100" y="0"/>
            <a:ext cx="750569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1004066">
            <a:off x="2331113" y="4138183"/>
            <a:ext cx="5727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El proceso de la selección del reparto para la cinta fue largo y cambiante. En primera instancia el director </a:t>
            </a:r>
            <a:r>
              <a:rPr lang="es-ES" sz="2400" dirty="0" err="1" smtClean="0"/>
              <a:t>Garry</a:t>
            </a:r>
            <a:r>
              <a:rPr lang="es-ES" sz="2400" dirty="0" smtClean="0"/>
              <a:t>  Marshall  tenía considerado para el papel principal a  Christopher  </a:t>
            </a:r>
            <a:r>
              <a:rPr lang="es-ES" sz="2400" dirty="0" err="1" smtClean="0"/>
              <a:t>Reeve</a:t>
            </a:r>
            <a:r>
              <a:rPr lang="es-ES" sz="2400" dirty="0" smtClean="0"/>
              <a:t> ,al no contar con </a:t>
            </a:r>
            <a:r>
              <a:rPr lang="es-ES" sz="2400" dirty="0" err="1" smtClean="0"/>
              <a:t>Reeve</a:t>
            </a:r>
            <a:r>
              <a:rPr lang="es-ES" sz="2400" dirty="0" smtClean="0"/>
              <a:t>, la segunda opción inmediata fue Al </a:t>
            </a:r>
            <a:r>
              <a:rPr lang="es-ES" sz="2400" dirty="0" err="1" smtClean="0"/>
              <a:t>Pacino</a:t>
            </a:r>
            <a:r>
              <a:rPr lang="es-ES" sz="2400" dirty="0" smtClean="0"/>
              <a:t> </a:t>
            </a:r>
            <a:endParaRPr lang="es-ES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1142976" y="357166"/>
            <a:ext cx="41501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Selección de </a:t>
            </a:r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 reparto</a:t>
            </a:r>
            <a:endParaRPr lang="es-ES" sz="4800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</a:endParaRPr>
          </a:p>
          <a:p>
            <a:endParaRPr lang="es-ES" sz="2400" dirty="0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4596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pper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071538" y="0"/>
            <a:ext cx="742952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1041119" flipH="1">
            <a:off x="2217573" y="3926611"/>
            <a:ext cx="54490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/>
              <a:t>Pacino</a:t>
            </a:r>
            <a:r>
              <a:rPr lang="es-ES" sz="2000" dirty="0"/>
              <a:t> inclusive llegó a realizar audiciones leyendo partes del guión con Roberts, pero finalmente renunció. Otro de los nombres famosos que aparecieron en la lista fue el de </a:t>
            </a:r>
            <a:r>
              <a:rPr lang="es-ES" sz="2000" dirty="0" err="1" smtClean="0"/>
              <a:t>Silvester</a:t>
            </a:r>
            <a:r>
              <a:rPr lang="es-ES" sz="2000" dirty="0" smtClean="0"/>
              <a:t> </a:t>
            </a:r>
            <a:r>
              <a:rPr lang="es-ES" sz="2000" dirty="0" err="1" smtClean="0"/>
              <a:t>Stallone</a:t>
            </a:r>
            <a:r>
              <a:rPr lang="es-ES" sz="2000" dirty="0" smtClean="0"/>
              <a:t> a </a:t>
            </a:r>
            <a:r>
              <a:rPr lang="es-ES" sz="2000" dirty="0"/>
              <a:t>quien tampoco obtuvieron para el papel. Finalmente y a pesar del director, </a:t>
            </a:r>
            <a:r>
              <a:rPr lang="es-ES" sz="2000" dirty="0" err="1"/>
              <a:t>Gere</a:t>
            </a:r>
            <a:r>
              <a:rPr lang="es-ES" sz="2000" dirty="0"/>
              <a:t> obtuvo el papel protagonista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scap0003u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g1uc1xxt201jodpkh4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w3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10000"/>
          </a:blip>
          <a:srcRect r="-208" b="4687"/>
          <a:stretch>
            <a:fillRect/>
          </a:stretch>
        </p:blipFill>
        <p:spPr>
          <a:xfrm>
            <a:off x="0" y="0"/>
            <a:ext cx="9163050" cy="69151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woman1990bdrip7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"/>
            <a:ext cx="9144000" cy="68389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1564"/>
            <a:ext cx="9127671" cy="689956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40657_8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83613" cy="68770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 Woman  (1990)720p_tinymoviez.com_3.jpg"/>
          <p:cNvPicPr>
            <a:picLocks noGrp="1" noChangeAspect="1"/>
          </p:cNvPicPr>
          <p:nvPr>
            <p:ph idx="1"/>
          </p:nvPr>
        </p:nvPicPr>
        <p:blipFill>
          <a:blip r:embed="rId3"/>
          <a:srcRect b="8430"/>
          <a:stretch>
            <a:fillRect/>
          </a:stretch>
        </p:blipFill>
        <p:spPr>
          <a:xfrm>
            <a:off x="0" y="57150"/>
            <a:ext cx="9144000" cy="68008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22582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</p:cSld>
  <p:clrMapOvr>
    <a:masterClrMapping/>
  </p:clrMapOvr>
  <p:transition advTm="18000">
    <p:sndAc>
      <p:stSnd>
        <p:snd r:embed="rId2" name="musica de peliculas - pretty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gradFill flip="none" rotWithShape="1">
            <a:gsLst>
              <a:gs pos="0">
                <a:schemeClr val="accent2">
                  <a:shade val="51000"/>
                  <a:satMod val="130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dward-Vivian-in-Pretty-Woman-movie-couples-21271849-1280-7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" y="619104"/>
            <a:ext cx="9010650" cy="595550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dward-Vivian-in-Pretty-Woman-movie-couples-21271863-1280-720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7150" y="571480"/>
            <a:ext cx="9086850" cy="599120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73078959872416982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01104262133096cd2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4367" y="0"/>
            <a:ext cx="4579633" cy="685800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4824"/>
            <a:ext cx="9099755" cy="690282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julia-roberts-p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13520" cy="68770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rgbClr val="341D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rge pretty woman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.Woman.1990.720p.mkv.N4NO.divxm.com.mkv_snapshot_00.41.11__2010.08.22_01.25.22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" y="857232"/>
            <a:ext cx="9163050" cy="537208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retty-tub tim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795276" y="4454851"/>
            <a:ext cx="81278" cy="45719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rgbClr val="630D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tub tim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500042"/>
            <a:ext cx="9144000" cy="5929330"/>
          </a:xfrm>
          <a:prstGeom prst="roundRect">
            <a:avLst/>
          </a:prstGeom>
        </p:spPr>
      </p:pic>
      <p:pic>
        <p:nvPicPr>
          <p:cNvPr id="5" name="4 Imagen" descr="pretty-woman-230992l.jpg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>
            <a:off x="0" y="571480"/>
            <a:ext cx="9144000" cy="5786442"/>
          </a:xfrm>
          <a:prstGeom prst="roundRect">
            <a:avLst/>
          </a:prstGeom>
        </p:spPr>
      </p:pic>
      <p:pic>
        <p:nvPicPr>
          <p:cNvPr id="6" name="5 Imagen" descr="pretty-woman-1990-03-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477741" y="-2714668"/>
            <a:ext cx="905941" cy="588107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.Woman.1990.720p.-.Aftms_s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20000"/>
          </a:blip>
          <a:srcRect t="5050"/>
          <a:stretch>
            <a:fillRect/>
          </a:stretch>
        </p:blipFill>
        <p:spPr>
          <a:xfrm>
            <a:off x="1785918" y="0"/>
            <a:ext cx="5953144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-woman-1990-06-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965892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woman-1990-08-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0"/>
            <a:ext cx="5143536" cy="6762750"/>
          </a:xfrm>
          <a:prstGeom prst="roundRect">
            <a:avLst/>
          </a:prstGeom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woman_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90500"/>
            <a:ext cx="5143536" cy="6667500"/>
          </a:xfrm>
          <a:prstGeom prst="roundRect">
            <a:avLst/>
          </a:prstGeom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_Woman-944359169-lar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woman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woman-15th-anniversary-special-edition-20050922042048784.jpg"/>
          <p:cNvPicPr>
            <a:picLocks noGrp="1" noChangeAspect="1"/>
          </p:cNvPicPr>
          <p:nvPr>
            <p:ph idx="1"/>
          </p:nvPr>
        </p:nvPicPr>
        <p:blipFill>
          <a:blip r:embed="rId2"/>
          <a:srcRect r="417" b="12824"/>
          <a:stretch>
            <a:fillRect/>
          </a:stretch>
        </p:blipFill>
        <p:spPr>
          <a:xfrm>
            <a:off x="0" y="0"/>
            <a:ext cx="9105900" cy="68104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Woman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818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woman_0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-woman-original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>
    <p:sndAc>
      <p:stSnd>
        <p:snd r:embed="rId2" name="musica de peliculas - pretty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Woman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83687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-woman-1990-03-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woman1990bdrip720.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933450"/>
            <a:ext cx="75803" cy="457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4 Imagen" descr="large pretty woma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4356"/>
            <a:ext cx="9144000" cy="550072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5 Imagen" descr="Enero '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4356"/>
            <a:ext cx="9144000" cy="55292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Woman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00042"/>
            <a:ext cx="9105900" cy="55245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4 Imagen" descr="070200899234497231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564834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_woma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4 Imagen" descr="julia_roberts_5.jpg"/>
          <p:cNvPicPr>
            <a:picLocks noChangeAspect="1"/>
          </p:cNvPicPr>
          <p:nvPr/>
        </p:nvPicPr>
        <p:blipFill>
          <a:blip r:embed="rId3"/>
          <a:srcRect r="16250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rgbClr val="341D14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woman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00726"/>
          </a:xfrm>
          <a:prstGeom prst="roundRect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7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571480"/>
            <a:ext cx="9048750" cy="5562620"/>
          </a:xfrm>
          <a:prstGeom prst="roundRect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w01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19050"/>
            <a:ext cx="9144000" cy="68389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-Woman_Julia-Roberts_red-evening-gown_mid.bmp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0" y="0"/>
            <a:ext cx="9048750" cy="68008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19050"/>
            <a:ext cx="9163050" cy="6838950"/>
          </a:xfrm>
          <a:solidFill>
            <a:srgbClr val="99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woman-origin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00100"/>
            <a:ext cx="9144000" cy="545306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retty-woman-1990-17-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" y="804842"/>
            <a:ext cx="9144000" cy="56436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  <a:solidFill>
            <a:srgbClr val="99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ulia_Roberts_01 (47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067800" cy="68008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4 Imagen" descr="large pretty woma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1571612"/>
            <a:ext cx="3043254" cy="130970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9050" y="0"/>
            <a:ext cx="916305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retty-Woman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C0066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3 Marcador de contenido" descr="Pretty-Woman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786910" y="8250080"/>
            <a:ext cx="71502" cy="5094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643174" y="6072206"/>
            <a:ext cx="4275529" cy="523220"/>
          </a:xfrm>
          <a:prstGeom prst="rect">
            <a:avLst/>
          </a:prstGeom>
          <a:solidFill>
            <a:srgbClr val="CC006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 rtlCol="0">
            <a:spAutoFit/>
          </a:bodyPr>
          <a:lstStyle/>
          <a:p>
            <a:r>
              <a:rPr lang="es-ES" sz="2800" dirty="0" smtClean="0"/>
              <a:t>Francisco del Olmo - Jazmín</a:t>
            </a:r>
            <a:endParaRPr lang="es-ES" sz="2800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8" presetClass="entr" presetSubtype="0" accel="5000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tty-woman-mujer-bonit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pretty-woman-mujer-bonita-milespowerpoints.com</Template>
  <TotalTime>3</TotalTime>
  <Words>272</Words>
  <Application>Microsoft Office PowerPoint</Application>
  <PresentationFormat>Presentación en pantalla (4:3)</PresentationFormat>
  <Paragraphs>49</Paragraphs>
  <Slides>31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pretty-woman-mujer-bonita-milespowerpoints.com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2012-07-09T02:39:35Z</dcterms:created>
  <dcterms:modified xsi:type="dcterms:W3CDTF">2012-07-09T02:43:21Z</dcterms:modified>
</cp:coreProperties>
</file>