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22"/>
  </p:notesMasterIdLst>
  <p:sldIdLst>
    <p:sldId id="268" r:id="rId3"/>
    <p:sldId id="274" r:id="rId4"/>
    <p:sldId id="276" r:id="rId5"/>
    <p:sldId id="257" r:id="rId6"/>
    <p:sldId id="266" r:id="rId7"/>
    <p:sldId id="282" r:id="rId8"/>
    <p:sldId id="275" r:id="rId9"/>
    <p:sldId id="263" r:id="rId10"/>
    <p:sldId id="279" r:id="rId11"/>
    <p:sldId id="290" r:id="rId12"/>
    <p:sldId id="289" r:id="rId13"/>
    <p:sldId id="293" r:id="rId14"/>
    <p:sldId id="292" r:id="rId15"/>
    <p:sldId id="286" r:id="rId16"/>
    <p:sldId id="294" r:id="rId17"/>
    <p:sldId id="296" r:id="rId18"/>
    <p:sldId id="295" r:id="rId19"/>
    <p:sldId id="277" r:id="rId20"/>
    <p:sldId id="297" r:id="rId2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8MqosVKr2bVNa/2h0LapFw" hashData="RPRnWy1+w2lIDmvCDFxjhNSODn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401E02"/>
    <a:srgbClr val="4D2403"/>
    <a:srgbClr val="A2702E"/>
    <a:srgbClr val="DAAA6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7520" autoAdjust="0"/>
    <p:restoredTop sz="94660"/>
  </p:normalViewPr>
  <p:slideViewPr>
    <p:cSldViewPr>
      <p:cViewPr>
        <p:scale>
          <a:sx n="30" d="100"/>
          <a:sy n="30" d="100"/>
        </p:scale>
        <p:origin x="-1602" y="-85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C69C689-49A9-46AF-8C28-0EF6618574BF}" type="datetimeFigureOut">
              <a:rPr lang="es-ES" smtClean="0"/>
              <a:pPr/>
              <a:t>21/05/2012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B16BFE6-46A0-4FCA-8728-01110F87A75C}"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B16BFE6-46A0-4FCA-8728-01110F87A75C}" type="slidenum">
              <a:rPr lang="es-ES" smtClean="0"/>
              <a:pPr/>
              <a:t>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A263D882-744F-4014-9877-B5DA1B147EA2}" type="datetimeFigureOut">
              <a:rPr lang="es-ES" smtClean="0"/>
              <a:pPr/>
              <a:t>21/05/2012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3F89F03-15F4-4007-96BB-78A8D249B895}" type="slidenum">
              <a:rPr lang="es-ES" smtClean="0"/>
              <a:pPr/>
              <a:t>‹Nº›</a:t>
            </a:fld>
            <a:endParaRPr lang="es-ES"/>
          </a:p>
        </p:txBody>
      </p:sp>
    </p:spTree>
  </p:cSld>
  <p:clrMapOvr>
    <a:masterClrMapping/>
  </p:clrMapOvr>
  <p:transition advTm="2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263D882-744F-4014-9877-B5DA1B147EA2}" type="datetimeFigureOut">
              <a:rPr lang="es-ES" smtClean="0"/>
              <a:pPr/>
              <a:t>21/05/2012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3F89F03-15F4-4007-96BB-78A8D249B895}" type="slidenum">
              <a:rPr lang="es-ES" smtClean="0"/>
              <a:pPr/>
              <a:t>‹Nº›</a:t>
            </a:fld>
            <a:endParaRPr lang="es-ES"/>
          </a:p>
        </p:txBody>
      </p:sp>
    </p:spTree>
  </p:cSld>
  <p:clrMapOvr>
    <a:masterClrMapping/>
  </p:clrMapOvr>
  <p:transition advTm="2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263D882-744F-4014-9877-B5DA1B147EA2}" type="datetimeFigureOut">
              <a:rPr lang="es-ES" smtClean="0"/>
              <a:pPr/>
              <a:t>21/05/2012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3F89F03-15F4-4007-96BB-78A8D249B895}" type="slidenum">
              <a:rPr lang="es-ES" smtClean="0"/>
              <a:pPr/>
              <a:t>‹Nº›</a:t>
            </a:fld>
            <a:endParaRPr lang="es-ES"/>
          </a:p>
        </p:txBody>
      </p:sp>
    </p:spTree>
  </p:cSld>
  <p:clrMapOvr>
    <a:masterClrMapping/>
  </p:clrMapOvr>
  <p:transition advTm="2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263D882-744F-4014-9877-B5DA1B147EA2}" type="datetimeFigureOut">
              <a:rPr lang="es-ES" smtClean="0"/>
              <a:pPr/>
              <a:t>21/05/2012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3F89F03-15F4-4007-96BB-78A8D249B895}" type="slidenum">
              <a:rPr lang="es-ES" smtClean="0"/>
              <a:pPr/>
              <a:t>‹Nº›</a:t>
            </a:fld>
            <a:endParaRPr lang="es-ES"/>
          </a:p>
        </p:txBody>
      </p:sp>
    </p:spTree>
  </p:cSld>
  <p:clrMapOvr>
    <a:masterClrMapping/>
  </p:clrMapOvr>
  <p:transition advTm="2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A263D882-744F-4014-9877-B5DA1B147EA2}" type="datetimeFigureOut">
              <a:rPr lang="es-ES" smtClean="0"/>
              <a:pPr/>
              <a:t>21/05/2012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3F89F03-15F4-4007-96BB-78A8D249B895}" type="slidenum">
              <a:rPr lang="es-ES" smtClean="0"/>
              <a:pPr/>
              <a:t>‹Nº›</a:t>
            </a:fld>
            <a:endParaRPr lang="es-ES"/>
          </a:p>
        </p:txBody>
      </p:sp>
    </p:spTree>
  </p:cSld>
  <p:clrMapOvr>
    <a:masterClrMapping/>
  </p:clrMapOvr>
  <p:transition advTm="2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A263D882-744F-4014-9877-B5DA1B147EA2}" type="datetimeFigureOut">
              <a:rPr lang="es-ES" smtClean="0"/>
              <a:pPr/>
              <a:t>21/05/2012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3F89F03-15F4-4007-96BB-78A8D249B895}" type="slidenum">
              <a:rPr lang="es-ES" smtClean="0"/>
              <a:pPr/>
              <a:t>‹Nº›</a:t>
            </a:fld>
            <a:endParaRPr lang="es-ES"/>
          </a:p>
        </p:txBody>
      </p:sp>
    </p:spTree>
  </p:cSld>
  <p:clrMapOvr>
    <a:masterClrMapping/>
  </p:clrMapOvr>
  <p:transition advTm="2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263D882-744F-4014-9877-B5DA1B147EA2}" type="datetimeFigureOut">
              <a:rPr lang="es-ES" smtClean="0"/>
              <a:pPr/>
              <a:t>21/05/2012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3F89F03-15F4-4007-96BB-78A8D249B895}" type="slidenum">
              <a:rPr lang="es-ES" smtClean="0"/>
              <a:pPr/>
              <a:t>‹Nº›</a:t>
            </a:fld>
            <a:endParaRPr lang="es-ES"/>
          </a:p>
        </p:txBody>
      </p:sp>
    </p:spTree>
  </p:cSld>
  <p:clrMapOvr>
    <a:masterClrMapping/>
  </p:clrMapOvr>
  <p:transition advTm="2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263D882-744F-4014-9877-B5DA1B147EA2}" type="datetimeFigureOut">
              <a:rPr lang="es-ES" smtClean="0"/>
              <a:pPr/>
              <a:t>21/05/2012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3F89F03-15F4-4007-96BB-78A8D249B895}" type="slidenum">
              <a:rPr lang="es-ES" smtClean="0"/>
              <a:pPr/>
              <a:t>‹Nº›</a:t>
            </a:fld>
            <a:endParaRPr lang="es-ES"/>
          </a:p>
        </p:txBody>
      </p:sp>
    </p:spTree>
  </p:cSld>
  <p:clrMapOvr>
    <a:masterClrMapping/>
  </p:clrMapOvr>
  <p:transition advTm="2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263D882-744F-4014-9877-B5DA1B147EA2}" type="datetimeFigureOut">
              <a:rPr lang="es-ES" smtClean="0"/>
              <a:pPr/>
              <a:t>21/05/2012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3F89F03-15F4-4007-96BB-78A8D249B895}" type="slidenum">
              <a:rPr lang="es-ES" smtClean="0"/>
              <a:pPr/>
              <a:t>‹Nº›</a:t>
            </a:fld>
            <a:endParaRPr lang="es-ES"/>
          </a:p>
        </p:txBody>
      </p:sp>
    </p:spTree>
  </p:cSld>
  <p:clrMapOvr>
    <a:masterClrMapping/>
  </p:clrMapOvr>
  <p:transition advTm="2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263D882-744F-4014-9877-B5DA1B147EA2}" type="datetimeFigureOut">
              <a:rPr lang="es-ES" smtClean="0"/>
              <a:pPr/>
              <a:t>21/05/2012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3F89F03-15F4-4007-96BB-78A8D249B895}" type="slidenum">
              <a:rPr lang="es-ES" smtClean="0"/>
              <a:pPr/>
              <a:t>‹Nº›</a:t>
            </a:fld>
            <a:endParaRPr lang="es-ES"/>
          </a:p>
        </p:txBody>
      </p:sp>
    </p:spTree>
  </p:cSld>
  <p:clrMapOvr>
    <a:masterClrMapping/>
  </p:clrMapOvr>
  <p:transition advTm="2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263D882-744F-4014-9877-B5DA1B147EA2}" type="datetimeFigureOut">
              <a:rPr lang="es-ES" smtClean="0"/>
              <a:pPr/>
              <a:t>21/05/2012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3F89F03-15F4-4007-96BB-78A8D249B895}" type="slidenum">
              <a:rPr lang="es-ES" smtClean="0"/>
              <a:pPr/>
              <a:t>‹Nº›</a:t>
            </a:fld>
            <a:endParaRPr lang="es-ES"/>
          </a:p>
        </p:txBody>
      </p:sp>
    </p:spTree>
  </p:cSld>
  <p:clrMapOvr>
    <a:masterClrMapping/>
  </p:clrMapOvr>
  <p:transition advTm="2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3CE3C10-54BA-4308-80EE-FD20D9EC2492}"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63D882-744F-4014-9877-B5DA1B147EA2}" type="datetimeFigureOut">
              <a:rPr lang="es-ES" smtClean="0"/>
              <a:pPr/>
              <a:t>21/05/2012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3F89F03-15F4-4007-96BB-78A8D249B895}"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2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8AC57F38-D97B-41DC-A38F-02C47ABF026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9.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25.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26.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27.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usana-04-a18137410.jpg"/>
          <p:cNvPicPr>
            <a:picLocks noChangeAspect="1"/>
          </p:cNvPicPr>
          <p:nvPr/>
        </p:nvPicPr>
        <p:blipFill>
          <a:blip r:embed="rId3"/>
          <a:stretch>
            <a:fillRect/>
          </a:stretch>
        </p:blipFill>
        <p:spPr>
          <a:xfrm>
            <a:off x="0" y="8167"/>
            <a:ext cx="9144000" cy="6849834"/>
          </a:xfrm>
          <a:prstGeom prst="rect">
            <a:avLst/>
          </a:prstGeom>
          <a:scene3d>
            <a:camera prst="orthographicFront"/>
            <a:lightRig rig="threePt" dir="t"/>
          </a:scene3d>
          <a:sp3d>
            <a:bevelT prst="angle"/>
          </a:sp3d>
        </p:spPr>
      </p:pic>
      <p:pic>
        <p:nvPicPr>
          <p:cNvPr id="5" name="4 Imagen" descr="Susana-04-a18137410.jpg"/>
          <p:cNvPicPr>
            <a:picLocks noChangeAspect="1"/>
          </p:cNvPicPr>
          <p:nvPr/>
        </p:nvPicPr>
        <p:blipFill>
          <a:blip r:embed="rId3">
            <a:grayscl/>
          </a:blip>
          <a:stretch>
            <a:fillRect/>
          </a:stretch>
        </p:blipFill>
        <p:spPr>
          <a:xfrm>
            <a:off x="0" y="8166"/>
            <a:ext cx="9144000" cy="6849834"/>
          </a:xfrm>
          <a:prstGeom prst="rect">
            <a:avLst/>
          </a:prstGeom>
          <a:scene3d>
            <a:camera prst="orthographicFront"/>
            <a:lightRig rig="threePt" dir="t"/>
          </a:scene3d>
          <a:sp3d>
            <a:bevelT prst="angle"/>
          </a:sp3d>
        </p:spPr>
      </p:pic>
      <p:sp>
        <p:nvSpPr>
          <p:cNvPr id="6" name="5 CuadroTexto"/>
          <p:cNvSpPr txBox="1"/>
          <p:nvPr/>
        </p:nvSpPr>
        <p:spPr>
          <a:xfrm>
            <a:off x="428596" y="3214686"/>
            <a:ext cx="3256020" cy="1862048"/>
          </a:xfrm>
          <a:prstGeom prst="rect">
            <a:avLst/>
          </a:prstGeom>
          <a:noFill/>
        </p:spPr>
        <p:txBody>
          <a:bodyPr wrap="none" rtlCol="0">
            <a:spAutoFit/>
            <a:scene3d>
              <a:camera prst="orthographicFront"/>
              <a:lightRig rig="threePt" dir="t"/>
            </a:scene3d>
            <a:sp3d extrusionH="57150">
              <a:bevelT w="82550" h="38100" prst="coolSlant"/>
            </a:sp3d>
          </a:bodyPr>
          <a:lstStyle/>
          <a:p>
            <a:r>
              <a:rPr lang="es-ES" sz="11500" dirty="0" smtClean="0">
                <a:blipFill dpi="0" rotWithShape="1">
                  <a:blip r:embed="rId4"/>
                  <a:srcRect/>
                  <a:stretch>
                    <a:fillRect/>
                  </a:stretch>
                </a:blipFill>
                <a:latin typeface="Brush Script MT" pitchFamily="66" charset="0"/>
              </a:rPr>
              <a:t>Mujer</a:t>
            </a:r>
            <a:endParaRPr lang="es-ES" sz="11500" dirty="0">
              <a:blipFill dpi="0" rotWithShape="1">
                <a:blip r:embed="rId4"/>
                <a:srcRect/>
                <a:stretch>
                  <a:fillRect/>
                </a:stretch>
              </a:blipFill>
              <a:latin typeface="Brush Script MT" pitchFamily="66" charset="0"/>
            </a:endParaRPr>
          </a:p>
        </p:txBody>
      </p:sp>
    </p:spTree>
  </p:cSld>
  <p:clrMapOvr>
    <a:masterClrMapping/>
  </p:clrMapOvr>
  <p:transition advTm="12000">
    <p:sndAc>
      <p:stSnd>
        <p:snd r:embed="rId2" name="Mujeres (Ricardo Arjon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5000"/>
                                        <p:tgtEl>
                                          <p:spTgt spid="4"/>
                                        </p:tgtEl>
                                      </p:cBhvr>
                                    </p:animEffect>
                                  </p:childTnLst>
                                </p:cTn>
                              </p:par>
                            </p:childTnLst>
                          </p:cTn>
                        </p:par>
                        <p:par>
                          <p:cTn id="11" fill="hold">
                            <p:stCondLst>
                              <p:cond delay="5000"/>
                            </p:stCondLst>
                            <p:childTnLst>
                              <p:par>
                                <p:cTn id="12" presetID="56"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 by="(-#ppt_w*2)" calcmode="lin" valueType="num">
                                      <p:cBhvr rctx="PPT">
                                        <p:cTn id="14" dur="1000" autoRev="1" fill="hold">
                                          <p:stCondLst>
                                            <p:cond delay="0"/>
                                          </p:stCondLst>
                                        </p:cTn>
                                        <p:tgtEl>
                                          <p:spTgt spid="6"/>
                                        </p:tgtEl>
                                        <p:attrNameLst>
                                          <p:attrName>ppt_w</p:attrName>
                                        </p:attrNameLst>
                                      </p:cBhvr>
                                    </p:anim>
                                    <p:anim by="(#ppt_w*0.50)" calcmode="lin" valueType="num">
                                      <p:cBhvr>
                                        <p:cTn id="15" dur="1000" decel="50000" autoRev="1" fill="hold">
                                          <p:stCondLst>
                                            <p:cond delay="0"/>
                                          </p:stCondLst>
                                        </p:cTn>
                                        <p:tgtEl>
                                          <p:spTgt spid="6"/>
                                        </p:tgtEl>
                                        <p:attrNameLst>
                                          <p:attrName>ppt_x</p:attrName>
                                        </p:attrNameLst>
                                      </p:cBhvr>
                                    </p:anim>
                                    <p:anim from="(-#ppt_h/2)" to="(#ppt_y)" calcmode="lin" valueType="num">
                                      <p:cBhvr>
                                        <p:cTn id="16" dur="2000" fill="hold">
                                          <p:stCondLst>
                                            <p:cond delay="0"/>
                                          </p:stCondLst>
                                        </p:cTn>
                                        <p:tgtEl>
                                          <p:spTgt spid="6"/>
                                        </p:tgtEl>
                                        <p:attrNameLst>
                                          <p:attrName>ppt_y</p:attrName>
                                        </p:attrNameLst>
                                      </p:cBhvr>
                                    </p:anim>
                                    <p:animRot by="21600000">
                                      <p:cBhvr>
                                        <p:cTn id="17" dur="20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atu_36552_15.jpg"/>
          <p:cNvPicPr>
            <a:picLocks noChangeAspect="1"/>
          </p:cNvPicPr>
          <p:nvPr/>
        </p:nvPicPr>
        <p:blipFill>
          <a:blip r:embed="rId2"/>
          <a:stretch>
            <a:fillRect/>
          </a:stretch>
        </p:blipFill>
        <p:spPr>
          <a:xfrm>
            <a:off x="1" y="0"/>
            <a:ext cx="9144000" cy="6858000"/>
          </a:xfrm>
          <a:prstGeom prst="rect">
            <a:avLst/>
          </a:prstGeom>
        </p:spPr>
      </p:pic>
      <p:pic>
        <p:nvPicPr>
          <p:cNvPr id="5" name="4 Imagen" descr="tatu_36552_15.jpg"/>
          <p:cNvPicPr>
            <a:picLocks noChangeAspect="1"/>
          </p:cNvPicPr>
          <p:nvPr/>
        </p:nvPicPr>
        <p:blipFill>
          <a:blip r:embed="rId2"/>
          <a:stretch>
            <a:fillRect/>
          </a:stretch>
        </p:blipFill>
        <p:spPr>
          <a:xfrm>
            <a:off x="4143373" y="0"/>
            <a:ext cx="5000628" cy="4429132"/>
          </a:xfrm>
          <a:prstGeom prst="teardrop">
            <a:avLst>
              <a:gd name="adj" fmla="val 102069"/>
            </a:avLst>
          </a:prstGeom>
          <a:ln>
            <a:solidFill>
              <a:srgbClr val="4D2403"/>
            </a:solidFill>
          </a:ln>
        </p:spPr>
      </p:pic>
      <p:pic>
        <p:nvPicPr>
          <p:cNvPr id="6" name="5 Imagen" descr="tatu_36552_15.jpg"/>
          <p:cNvPicPr>
            <a:picLocks noChangeAspect="1"/>
          </p:cNvPicPr>
          <p:nvPr/>
        </p:nvPicPr>
        <p:blipFill>
          <a:blip r:embed="rId2"/>
          <a:stretch>
            <a:fillRect/>
          </a:stretch>
        </p:blipFill>
        <p:spPr>
          <a:xfrm>
            <a:off x="3071802" y="571480"/>
            <a:ext cx="5429288" cy="4781725"/>
          </a:xfrm>
          <a:prstGeom prst="teardrop">
            <a:avLst>
              <a:gd name="adj" fmla="val 102069"/>
            </a:avLst>
          </a:prstGeom>
          <a:ln>
            <a:solidFill>
              <a:srgbClr val="4D2403"/>
            </a:solidFill>
          </a:ln>
        </p:spPr>
      </p:pic>
      <p:pic>
        <p:nvPicPr>
          <p:cNvPr id="7" name="6 Imagen" descr="tatu_36552_15.jpg"/>
          <p:cNvPicPr>
            <a:picLocks noChangeAspect="1"/>
          </p:cNvPicPr>
          <p:nvPr/>
        </p:nvPicPr>
        <p:blipFill>
          <a:blip r:embed="rId2"/>
          <a:stretch>
            <a:fillRect/>
          </a:stretch>
        </p:blipFill>
        <p:spPr>
          <a:xfrm>
            <a:off x="2428860" y="1071546"/>
            <a:ext cx="5429288" cy="4781725"/>
          </a:xfrm>
          <a:prstGeom prst="teardrop">
            <a:avLst>
              <a:gd name="adj" fmla="val 102069"/>
            </a:avLst>
          </a:prstGeom>
          <a:ln>
            <a:solidFill>
              <a:srgbClr val="4D2403"/>
            </a:solidFill>
          </a:ln>
        </p:spPr>
      </p:pic>
      <p:pic>
        <p:nvPicPr>
          <p:cNvPr id="8" name="7 Imagen" descr="tatu_36552_15.jpg"/>
          <p:cNvPicPr>
            <a:picLocks noChangeAspect="1"/>
          </p:cNvPicPr>
          <p:nvPr/>
        </p:nvPicPr>
        <p:blipFill>
          <a:blip r:embed="rId2"/>
          <a:stretch>
            <a:fillRect/>
          </a:stretch>
        </p:blipFill>
        <p:spPr>
          <a:xfrm>
            <a:off x="2000232" y="1571612"/>
            <a:ext cx="5429288" cy="4781725"/>
          </a:xfrm>
          <a:prstGeom prst="teardrop">
            <a:avLst>
              <a:gd name="adj" fmla="val 102069"/>
            </a:avLst>
          </a:prstGeom>
          <a:ln>
            <a:solidFill>
              <a:srgbClr val="4D2403"/>
            </a:solidFill>
          </a:ln>
        </p:spPr>
      </p:pic>
      <p:pic>
        <p:nvPicPr>
          <p:cNvPr id="9" name="8 Imagen" descr="tatu_36552_15.jpg"/>
          <p:cNvPicPr>
            <a:picLocks noChangeAspect="1"/>
          </p:cNvPicPr>
          <p:nvPr/>
        </p:nvPicPr>
        <p:blipFill>
          <a:blip r:embed="rId2"/>
          <a:stretch>
            <a:fillRect/>
          </a:stretch>
        </p:blipFill>
        <p:spPr>
          <a:xfrm>
            <a:off x="1357290" y="2076275"/>
            <a:ext cx="5429288" cy="4781725"/>
          </a:xfrm>
          <a:prstGeom prst="teardrop">
            <a:avLst>
              <a:gd name="adj" fmla="val 102069"/>
            </a:avLst>
          </a:prstGeom>
          <a:ln>
            <a:solidFill>
              <a:srgbClr val="4D2403"/>
            </a:solidFill>
          </a:ln>
        </p:spPr>
      </p:pic>
      <p:sp>
        <p:nvSpPr>
          <p:cNvPr id="10" name="9 CuadroTexto"/>
          <p:cNvSpPr txBox="1"/>
          <p:nvPr/>
        </p:nvSpPr>
        <p:spPr>
          <a:xfrm>
            <a:off x="0" y="3214686"/>
            <a:ext cx="3647152" cy="3416320"/>
          </a:xfrm>
          <a:prstGeom prst="rect">
            <a:avLst/>
          </a:prstGeom>
          <a:noFill/>
        </p:spPr>
        <p:txBody>
          <a:bodyPr wrap="none" rtlCol="0">
            <a:spAutoFit/>
          </a:bodyPr>
          <a:lstStyle/>
          <a:p>
            <a:r>
              <a:rPr lang="es-ES" sz="2400" dirty="0" smtClean="0">
                <a:effectLst>
                  <a:outerShdw blurRad="38100" dist="38100" dir="2700000" algn="tl">
                    <a:srgbClr val="000000">
                      <a:alpha val="43137"/>
                    </a:srgbClr>
                  </a:outerShdw>
                </a:effectLst>
              </a:rPr>
              <a:t>Mujer la de los mil nombres</a:t>
            </a:r>
          </a:p>
          <a:p>
            <a:r>
              <a:rPr lang="es-ES" sz="2400" dirty="0" smtClean="0">
                <a:effectLst>
                  <a:outerShdw blurRad="38100" dist="38100" dir="2700000" algn="tl">
                    <a:srgbClr val="000000">
                      <a:alpha val="43137"/>
                    </a:srgbClr>
                  </a:outerShdw>
                </a:effectLst>
              </a:rPr>
              <a:t>mujer  generosa , sencilla , </a:t>
            </a:r>
          </a:p>
          <a:p>
            <a:r>
              <a:rPr lang="es-ES" sz="2400" dirty="0" smtClean="0">
                <a:effectLst>
                  <a:outerShdw blurRad="38100" dist="38100" dir="2700000" algn="tl">
                    <a:srgbClr val="000000">
                      <a:alpha val="43137"/>
                    </a:srgbClr>
                  </a:outerShdw>
                </a:effectLst>
              </a:rPr>
              <a:t>humilde , elegante, mujer  </a:t>
            </a:r>
          </a:p>
          <a:p>
            <a:r>
              <a:rPr lang="es-ES" sz="2400" dirty="0" smtClean="0">
                <a:effectLst>
                  <a:outerShdw blurRad="38100" dist="38100" dir="2700000" algn="tl">
                    <a:srgbClr val="000000">
                      <a:alpha val="43137"/>
                    </a:srgbClr>
                  </a:outerShdw>
                </a:effectLst>
              </a:rPr>
              <a:t>casada , libre , separada ,</a:t>
            </a:r>
          </a:p>
          <a:p>
            <a:r>
              <a:rPr lang="es-ES" sz="2400" dirty="0" smtClean="0">
                <a:effectLst>
                  <a:outerShdw blurRad="38100" dist="38100" dir="2700000" algn="tl">
                    <a:srgbClr val="000000">
                      <a:alpha val="43137"/>
                    </a:srgbClr>
                  </a:outerShdw>
                </a:effectLst>
              </a:rPr>
              <a:t>viuda ,soltera, mujer </a:t>
            </a:r>
          </a:p>
          <a:p>
            <a:r>
              <a:rPr lang="es-ES" sz="2400" dirty="0" smtClean="0">
                <a:effectLst>
                  <a:outerShdw blurRad="38100" dist="38100" dir="2700000" algn="tl">
                    <a:srgbClr val="000000">
                      <a:alpha val="43137"/>
                    </a:srgbClr>
                  </a:outerShdw>
                </a:effectLst>
              </a:rPr>
              <a:t>Joven , madura , sin años,</a:t>
            </a:r>
          </a:p>
          <a:p>
            <a:r>
              <a:rPr lang="es-ES" sz="2400" dirty="0" smtClean="0">
                <a:effectLst>
                  <a:outerShdw blurRad="38100" dist="38100" dir="2700000" algn="tl">
                    <a:srgbClr val="000000">
                      <a:alpha val="43137"/>
                    </a:srgbClr>
                  </a:outerShdw>
                </a:effectLst>
              </a:rPr>
              <a:t>la de los mil lugares</a:t>
            </a:r>
          </a:p>
          <a:p>
            <a:endParaRPr lang="es-ES" sz="2400" dirty="0" smtClean="0"/>
          </a:p>
          <a:p>
            <a:endParaRPr lang="es-ES" sz="2400" dirty="0">
              <a:solidFill>
                <a:srgbClr val="FFFF00"/>
              </a:solidFill>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5400000">
                                      <p:cBhvr>
                                        <p:cTn id="6" dur="2000" fill="hold"/>
                                        <p:tgtEl>
                                          <p:spTgt spid="9"/>
                                        </p:tgtEl>
                                        <p:attrNameLst>
                                          <p:attrName>r</p:attrName>
                                        </p:attrNameLst>
                                      </p:cBhvr>
                                    </p:animRot>
                                  </p:childTnLst>
                                </p:cTn>
                              </p:par>
                              <p:par>
                                <p:cTn id="7" presetID="8" presetClass="emph" presetSubtype="0" fill="hold" nodeType="withEffect">
                                  <p:stCondLst>
                                    <p:cond delay="0"/>
                                  </p:stCondLst>
                                  <p:childTnLst>
                                    <p:animRot by="-5400000">
                                      <p:cBhvr>
                                        <p:cTn id="8" dur="2000" fill="hold"/>
                                        <p:tgtEl>
                                          <p:spTgt spid="8"/>
                                        </p:tgtEl>
                                        <p:attrNameLst>
                                          <p:attrName>r</p:attrName>
                                        </p:attrNameLst>
                                      </p:cBhvr>
                                    </p:animRot>
                                  </p:childTnLst>
                                </p:cTn>
                              </p:par>
                              <p:par>
                                <p:cTn id="9" presetID="8" presetClass="emph" presetSubtype="0" fill="hold" nodeType="withEffect">
                                  <p:stCondLst>
                                    <p:cond delay="0"/>
                                  </p:stCondLst>
                                  <p:childTnLst>
                                    <p:animRot by="5400000">
                                      <p:cBhvr>
                                        <p:cTn id="10" dur="2000" fill="hold"/>
                                        <p:tgtEl>
                                          <p:spTgt spid="7"/>
                                        </p:tgtEl>
                                        <p:attrNameLst>
                                          <p:attrName>r</p:attrName>
                                        </p:attrNameLst>
                                      </p:cBhvr>
                                    </p:animRot>
                                  </p:childTnLst>
                                </p:cTn>
                              </p:par>
                              <p:par>
                                <p:cTn id="11" presetID="8" presetClass="emph" presetSubtype="0" fill="hold" nodeType="withEffect">
                                  <p:stCondLst>
                                    <p:cond delay="0"/>
                                  </p:stCondLst>
                                  <p:childTnLst>
                                    <p:animRot by="-5400000">
                                      <p:cBhvr>
                                        <p:cTn id="12" dur="2000" fill="hold"/>
                                        <p:tgtEl>
                                          <p:spTgt spid="6"/>
                                        </p:tgtEl>
                                        <p:attrNameLst>
                                          <p:attrName>r</p:attrName>
                                        </p:attrNameLst>
                                      </p:cBhvr>
                                    </p:animRot>
                                  </p:childTnLst>
                                </p:cTn>
                              </p:par>
                              <p:par>
                                <p:cTn id="13" presetID="8" presetClass="emph" presetSubtype="0" fill="hold" nodeType="withEffect">
                                  <p:stCondLst>
                                    <p:cond delay="0"/>
                                  </p:stCondLst>
                                  <p:childTnLst>
                                    <p:animRot by="5400000">
                                      <p:cBhvr>
                                        <p:cTn id="14" dur="2000" fill="hold"/>
                                        <p:tgtEl>
                                          <p:spTgt spid="5"/>
                                        </p:tgtEl>
                                        <p:attrNameLst>
                                          <p:attrName>r</p:attrName>
                                        </p:attrNameLst>
                                      </p:cBhvr>
                                    </p:animRot>
                                  </p:childTnLst>
                                </p:cTn>
                              </p:par>
                            </p:childTnLst>
                          </p:cTn>
                        </p:par>
                        <p:par>
                          <p:cTn id="15" fill="hold">
                            <p:stCondLst>
                              <p:cond delay="2000"/>
                            </p:stCondLst>
                            <p:childTnLst>
                              <p:par>
                                <p:cTn id="16" presetID="35" presetClass="exit" presetSubtype="0" fill="hold" nodeType="afterEffect">
                                  <p:stCondLst>
                                    <p:cond delay="0"/>
                                  </p:stCondLst>
                                  <p:childTnLst>
                                    <p:animEffect transition="out" filter="fade">
                                      <p:cBhvr>
                                        <p:cTn id="17" dur="5000"/>
                                        <p:tgtEl>
                                          <p:spTgt spid="9"/>
                                        </p:tgtEl>
                                      </p:cBhvr>
                                    </p:animEffect>
                                    <p:anim calcmode="lin" valueType="num">
                                      <p:cBhvr>
                                        <p:cTn id="18" dur="5000"/>
                                        <p:tgtEl>
                                          <p:spTgt spid="9"/>
                                        </p:tgtEl>
                                        <p:attrNameLst>
                                          <p:attrName>style.rotation</p:attrName>
                                        </p:attrNameLst>
                                      </p:cBhvr>
                                      <p:tavLst>
                                        <p:tav tm="0">
                                          <p:val>
                                            <p:fltVal val="0"/>
                                          </p:val>
                                        </p:tav>
                                        <p:tav tm="100000">
                                          <p:val>
                                            <p:fltVal val="720"/>
                                          </p:val>
                                        </p:tav>
                                      </p:tavLst>
                                    </p:anim>
                                    <p:anim calcmode="lin" valueType="num">
                                      <p:cBhvr>
                                        <p:cTn id="19" dur="5000"/>
                                        <p:tgtEl>
                                          <p:spTgt spid="9"/>
                                        </p:tgtEl>
                                        <p:attrNameLst>
                                          <p:attrName>ppt_h</p:attrName>
                                        </p:attrNameLst>
                                      </p:cBhvr>
                                      <p:tavLst>
                                        <p:tav tm="0">
                                          <p:val>
                                            <p:strVal val="ppt_h"/>
                                          </p:val>
                                        </p:tav>
                                        <p:tav tm="100000">
                                          <p:val>
                                            <p:fltVal val="0"/>
                                          </p:val>
                                        </p:tav>
                                      </p:tavLst>
                                    </p:anim>
                                    <p:anim calcmode="lin" valueType="num">
                                      <p:cBhvr>
                                        <p:cTn id="20" dur="5000"/>
                                        <p:tgtEl>
                                          <p:spTgt spid="9"/>
                                        </p:tgtEl>
                                        <p:attrNameLst>
                                          <p:attrName>ppt_w</p:attrName>
                                        </p:attrNameLst>
                                      </p:cBhvr>
                                      <p:tavLst>
                                        <p:tav tm="0">
                                          <p:val>
                                            <p:strVal val="ppt_w"/>
                                          </p:val>
                                        </p:tav>
                                        <p:tav tm="100000">
                                          <p:val>
                                            <p:fltVal val="0"/>
                                          </p:val>
                                        </p:tav>
                                      </p:tavLst>
                                    </p:anim>
                                    <p:set>
                                      <p:cBhvr>
                                        <p:cTn id="21" dur="1" fill="hold">
                                          <p:stCondLst>
                                            <p:cond delay="4999"/>
                                          </p:stCondLst>
                                        </p:cTn>
                                        <p:tgtEl>
                                          <p:spTgt spid="9"/>
                                        </p:tgtEl>
                                        <p:attrNameLst>
                                          <p:attrName>style.visibility</p:attrName>
                                        </p:attrNameLst>
                                      </p:cBhvr>
                                      <p:to>
                                        <p:strVal val="hidden"/>
                                      </p:to>
                                    </p:set>
                                  </p:childTnLst>
                                </p:cTn>
                              </p:par>
                              <p:par>
                                <p:cTn id="22" presetID="35" presetClass="exit" presetSubtype="0" fill="hold" nodeType="withEffect">
                                  <p:stCondLst>
                                    <p:cond delay="0"/>
                                  </p:stCondLst>
                                  <p:childTnLst>
                                    <p:animEffect transition="out" filter="fade">
                                      <p:cBhvr>
                                        <p:cTn id="23" dur="5000"/>
                                        <p:tgtEl>
                                          <p:spTgt spid="8"/>
                                        </p:tgtEl>
                                      </p:cBhvr>
                                    </p:animEffect>
                                    <p:anim calcmode="lin" valueType="num">
                                      <p:cBhvr>
                                        <p:cTn id="24" dur="5000"/>
                                        <p:tgtEl>
                                          <p:spTgt spid="8"/>
                                        </p:tgtEl>
                                        <p:attrNameLst>
                                          <p:attrName>style.rotation</p:attrName>
                                        </p:attrNameLst>
                                      </p:cBhvr>
                                      <p:tavLst>
                                        <p:tav tm="0">
                                          <p:val>
                                            <p:fltVal val="0"/>
                                          </p:val>
                                        </p:tav>
                                        <p:tav tm="100000">
                                          <p:val>
                                            <p:fltVal val="720"/>
                                          </p:val>
                                        </p:tav>
                                      </p:tavLst>
                                    </p:anim>
                                    <p:anim calcmode="lin" valueType="num">
                                      <p:cBhvr>
                                        <p:cTn id="25" dur="5000"/>
                                        <p:tgtEl>
                                          <p:spTgt spid="8"/>
                                        </p:tgtEl>
                                        <p:attrNameLst>
                                          <p:attrName>ppt_h</p:attrName>
                                        </p:attrNameLst>
                                      </p:cBhvr>
                                      <p:tavLst>
                                        <p:tav tm="0">
                                          <p:val>
                                            <p:strVal val="ppt_h"/>
                                          </p:val>
                                        </p:tav>
                                        <p:tav tm="100000">
                                          <p:val>
                                            <p:fltVal val="0"/>
                                          </p:val>
                                        </p:tav>
                                      </p:tavLst>
                                    </p:anim>
                                    <p:anim calcmode="lin" valueType="num">
                                      <p:cBhvr>
                                        <p:cTn id="26" dur="5000"/>
                                        <p:tgtEl>
                                          <p:spTgt spid="8"/>
                                        </p:tgtEl>
                                        <p:attrNameLst>
                                          <p:attrName>ppt_w</p:attrName>
                                        </p:attrNameLst>
                                      </p:cBhvr>
                                      <p:tavLst>
                                        <p:tav tm="0">
                                          <p:val>
                                            <p:strVal val="ppt_w"/>
                                          </p:val>
                                        </p:tav>
                                        <p:tav tm="100000">
                                          <p:val>
                                            <p:fltVal val="0"/>
                                          </p:val>
                                        </p:tav>
                                      </p:tavLst>
                                    </p:anim>
                                    <p:set>
                                      <p:cBhvr>
                                        <p:cTn id="27" dur="1" fill="hold">
                                          <p:stCondLst>
                                            <p:cond delay="4999"/>
                                          </p:stCondLst>
                                        </p:cTn>
                                        <p:tgtEl>
                                          <p:spTgt spid="8"/>
                                        </p:tgtEl>
                                        <p:attrNameLst>
                                          <p:attrName>style.visibility</p:attrName>
                                        </p:attrNameLst>
                                      </p:cBhvr>
                                      <p:to>
                                        <p:strVal val="hidden"/>
                                      </p:to>
                                    </p:set>
                                  </p:childTnLst>
                                </p:cTn>
                              </p:par>
                              <p:par>
                                <p:cTn id="28" presetID="35" presetClass="exit" presetSubtype="0" fill="hold" nodeType="withEffect">
                                  <p:stCondLst>
                                    <p:cond delay="0"/>
                                  </p:stCondLst>
                                  <p:childTnLst>
                                    <p:animEffect transition="out" filter="fade">
                                      <p:cBhvr>
                                        <p:cTn id="29" dur="5000"/>
                                        <p:tgtEl>
                                          <p:spTgt spid="7"/>
                                        </p:tgtEl>
                                      </p:cBhvr>
                                    </p:animEffect>
                                    <p:anim calcmode="lin" valueType="num">
                                      <p:cBhvr>
                                        <p:cTn id="30" dur="5000"/>
                                        <p:tgtEl>
                                          <p:spTgt spid="7"/>
                                        </p:tgtEl>
                                        <p:attrNameLst>
                                          <p:attrName>style.rotation</p:attrName>
                                        </p:attrNameLst>
                                      </p:cBhvr>
                                      <p:tavLst>
                                        <p:tav tm="0">
                                          <p:val>
                                            <p:fltVal val="0"/>
                                          </p:val>
                                        </p:tav>
                                        <p:tav tm="100000">
                                          <p:val>
                                            <p:fltVal val="720"/>
                                          </p:val>
                                        </p:tav>
                                      </p:tavLst>
                                    </p:anim>
                                    <p:anim calcmode="lin" valueType="num">
                                      <p:cBhvr>
                                        <p:cTn id="31" dur="5000"/>
                                        <p:tgtEl>
                                          <p:spTgt spid="7"/>
                                        </p:tgtEl>
                                        <p:attrNameLst>
                                          <p:attrName>ppt_h</p:attrName>
                                        </p:attrNameLst>
                                      </p:cBhvr>
                                      <p:tavLst>
                                        <p:tav tm="0">
                                          <p:val>
                                            <p:strVal val="ppt_h"/>
                                          </p:val>
                                        </p:tav>
                                        <p:tav tm="100000">
                                          <p:val>
                                            <p:fltVal val="0"/>
                                          </p:val>
                                        </p:tav>
                                      </p:tavLst>
                                    </p:anim>
                                    <p:anim calcmode="lin" valueType="num">
                                      <p:cBhvr>
                                        <p:cTn id="32" dur="5000"/>
                                        <p:tgtEl>
                                          <p:spTgt spid="7"/>
                                        </p:tgtEl>
                                        <p:attrNameLst>
                                          <p:attrName>ppt_w</p:attrName>
                                        </p:attrNameLst>
                                      </p:cBhvr>
                                      <p:tavLst>
                                        <p:tav tm="0">
                                          <p:val>
                                            <p:strVal val="ppt_w"/>
                                          </p:val>
                                        </p:tav>
                                        <p:tav tm="100000">
                                          <p:val>
                                            <p:fltVal val="0"/>
                                          </p:val>
                                        </p:tav>
                                      </p:tavLst>
                                    </p:anim>
                                    <p:set>
                                      <p:cBhvr>
                                        <p:cTn id="33" dur="1" fill="hold">
                                          <p:stCondLst>
                                            <p:cond delay="4999"/>
                                          </p:stCondLst>
                                        </p:cTn>
                                        <p:tgtEl>
                                          <p:spTgt spid="7"/>
                                        </p:tgtEl>
                                        <p:attrNameLst>
                                          <p:attrName>style.visibility</p:attrName>
                                        </p:attrNameLst>
                                      </p:cBhvr>
                                      <p:to>
                                        <p:strVal val="hidden"/>
                                      </p:to>
                                    </p:set>
                                  </p:childTnLst>
                                </p:cTn>
                              </p:par>
                              <p:par>
                                <p:cTn id="34" presetID="35" presetClass="exit" presetSubtype="0" fill="hold" nodeType="withEffect">
                                  <p:stCondLst>
                                    <p:cond delay="0"/>
                                  </p:stCondLst>
                                  <p:childTnLst>
                                    <p:animEffect transition="out" filter="fade">
                                      <p:cBhvr>
                                        <p:cTn id="35" dur="5000"/>
                                        <p:tgtEl>
                                          <p:spTgt spid="6"/>
                                        </p:tgtEl>
                                      </p:cBhvr>
                                    </p:animEffect>
                                    <p:anim calcmode="lin" valueType="num">
                                      <p:cBhvr>
                                        <p:cTn id="36" dur="5000"/>
                                        <p:tgtEl>
                                          <p:spTgt spid="6"/>
                                        </p:tgtEl>
                                        <p:attrNameLst>
                                          <p:attrName>style.rotation</p:attrName>
                                        </p:attrNameLst>
                                      </p:cBhvr>
                                      <p:tavLst>
                                        <p:tav tm="0">
                                          <p:val>
                                            <p:fltVal val="0"/>
                                          </p:val>
                                        </p:tav>
                                        <p:tav tm="100000">
                                          <p:val>
                                            <p:fltVal val="720"/>
                                          </p:val>
                                        </p:tav>
                                      </p:tavLst>
                                    </p:anim>
                                    <p:anim calcmode="lin" valueType="num">
                                      <p:cBhvr>
                                        <p:cTn id="37" dur="5000"/>
                                        <p:tgtEl>
                                          <p:spTgt spid="6"/>
                                        </p:tgtEl>
                                        <p:attrNameLst>
                                          <p:attrName>ppt_h</p:attrName>
                                        </p:attrNameLst>
                                      </p:cBhvr>
                                      <p:tavLst>
                                        <p:tav tm="0">
                                          <p:val>
                                            <p:strVal val="ppt_h"/>
                                          </p:val>
                                        </p:tav>
                                        <p:tav tm="100000">
                                          <p:val>
                                            <p:fltVal val="0"/>
                                          </p:val>
                                        </p:tav>
                                      </p:tavLst>
                                    </p:anim>
                                    <p:anim calcmode="lin" valueType="num">
                                      <p:cBhvr>
                                        <p:cTn id="38" dur="5000"/>
                                        <p:tgtEl>
                                          <p:spTgt spid="6"/>
                                        </p:tgtEl>
                                        <p:attrNameLst>
                                          <p:attrName>ppt_w</p:attrName>
                                        </p:attrNameLst>
                                      </p:cBhvr>
                                      <p:tavLst>
                                        <p:tav tm="0">
                                          <p:val>
                                            <p:strVal val="ppt_w"/>
                                          </p:val>
                                        </p:tav>
                                        <p:tav tm="100000">
                                          <p:val>
                                            <p:fltVal val="0"/>
                                          </p:val>
                                        </p:tav>
                                      </p:tavLst>
                                    </p:anim>
                                    <p:set>
                                      <p:cBhvr>
                                        <p:cTn id="39" dur="1" fill="hold">
                                          <p:stCondLst>
                                            <p:cond delay="4999"/>
                                          </p:stCondLst>
                                        </p:cTn>
                                        <p:tgtEl>
                                          <p:spTgt spid="6"/>
                                        </p:tgtEl>
                                        <p:attrNameLst>
                                          <p:attrName>style.visibility</p:attrName>
                                        </p:attrNameLst>
                                      </p:cBhvr>
                                      <p:to>
                                        <p:strVal val="hidden"/>
                                      </p:to>
                                    </p:set>
                                  </p:childTnLst>
                                </p:cTn>
                              </p:par>
                              <p:par>
                                <p:cTn id="40" presetID="35" presetClass="exit" presetSubtype="0" fill="hold" nodeType="withEffect">
                                  <p:stCondLst>
                                    <p:cond delay="0"/>
                                  </p:stCondLst>
                                  <p:childTnLst>
                                    <p:animEffect transition="out" filter="fade">
                                      <p:cBhvr>
                                        <p:cTn id="41" dur="5000"/>
                                        <p:tgtEl>
                                          <p:spTgt spid="5"/>
                                        </p:tgtEl>
                                      </p:cBhvr>
                                    </p:animEffect>
                                    <p:anim calcmode="lin" valueType="num">
                                      <p:cBhvr>
                                        <p:cTn id="42" dur="5000"/>
                                        <p:tgtEl>
                                          <p:spTgt spid="5"/>
                                        </p:tgtEl>
                                        <p:attrNameLst>
                                          <p:attrName>style.rotation</p:attrName>
                                        </p:attrNameLst>
                                      </p:cBhvr>
                                      <p:tavLst>
                                        <p:tav tm="0">
                                          <p:val>
                                            <p:fltVal val="0"/>
                                          </p:val>
                                        </p:tav>
                                        <p:tav tm="100000">
                                          <p:val>
                                            <p:fltVal val="720"/>
                                          </p:val>
                                        </p:tav>
                                      </p:tavLst>
                                    </p:anim>
                                    <p:anim calcmode="lin" valueType="num">
                                      <p:cBhvr>
                                        <p:cTn id="43" dur="5000"/>
                                        <p:tgtEl>
                                          <p:spTgt spid="5"/>
                                        </p:tgtEl>
                                        <p:attrNameLst>
                                          <p:attrName>ppt_h</p:attrName>
                                        </p:attrNameLst>
                                      </p:cBhvr>
                                      <p:tavLst>
                                        <p:tav tm="0">
                                          <p:val>
                                            <p:strVal val="ppt_h"/>
                                          </p:val>
                                        </p:tav>
                                        <p:tav tm="100000">
                                          <p:val>
                                            <p:fltVal val="0"/>
                                          </p:val>
                                        </p:tav>
                                      </p:tavLst>
                                    </p:anim>
                                    <p:anim calcmode="lin" valueType="num">
                                      <p:cBhvr>
                                        <p:cTn id="44" dur="5000"/>
                                        <p:tgtEl>
                                          <p:spTgt spid="5"/>
                                        </p:tgtEl>
                                        <p:attrNameLst>
                                          <p:attrName>ppt_w</p:attrName>
                                        </p:attrNameLst>
                                      </p:cBhvr>
                                      <p:tavLst>
                                        <p:tav tm="0">
                                          <p:val>
                                            <p:strVal val="ppt_w"/>
                                          </p:val>
                                        </p:tav>
                                        <p:tav tm="100000">
                                          <p:val>
                                            <p:fltVal val="0"/>
                                          </p:val>
                                        </p:tav>
                                      </p:tavLst>
                                    </p:anim>
                                    <p:set>
                                      <p:cBhvr>
                                        <p:cTn id="45" dur="1" fill="hold">
                                          <p:stCondLst>
                                            <p:cond delay="4999"/>
                                          </p:stCondLst>
                                        </p:cTn>
                                        <p:tgtEl>
                                          <p:spTgt spid="5"/>
                                        </p:tgtEl>
                                        <p:attrNameLst>
                                          <p:attrName>style.visibility</p:attrName>
                                        </p:attrNameLst>
                                      </p:cBhvr>
                                      <p:to>
                                        <p:strVal val="hidden"/>
                                      </p:to>
                                    </p:set>
                                  </p:childTnLst>
                                </p:cTn>
                              </p:par>
                              <p:par>
                                <p:cTn id="46" presetID="6" presetClass="entr" presetSubtype="32"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circle(out)">
                                      <p:cBhvr>
                                        <p:cTn id="48" dur="5000"/>
                                        <p:tgtEl>
                                          <p:spTgt spid="4"/>
                                        </p:tgtEl>
                                      </p:cBhvr>
                                    </p:animEffect>
                                  </p:childTnLst>
                                </p:cTn>
                              </p:par>
                            </p:childTnLst>
                          </p:cTn>
                        </p:par>
                        <p:par>
                          <p:cTn id="49" fill="hold">
                            <p:stCondLst>
                              <p:cond delay="7000"/>
                            </p:stCondLst>
                            <p:childTnLst>
                              <p:par>
                                <p:cTn id="50" presetID="29" presetClass="entr" presetSubtype="0" fill="hold" grpId="0" nodeType="after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ppt_x</p:attrName>
                                        </p:attrNameLst>
                                      </p:cBhvr>
                                      <p:tavLst>
                                        <p:tav tm="0">
                                          <p:val>
                                            <p:strVal val="#ppt_x-.2"/>
                                          </p:val>
                                        </p:tav>
                                        <p:tav tm="100000">
                                          <p:val>
                                            <p:strVal val="#ppt_x"/>
                                          </p:val>
                                        </p:tav>
                                      </p:tavLst>
                                    </p:anim>
                                    <p:anim calcmode="lin" valueType="num">
                                      <p:cBhvr>
                                        <p:cTn id="53" dur="2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54"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p:spPr>
        <p:txBody>
          <a:bodyPr/>
          <a:lstStyle/>
          <a:p>
            <a:endParaRPr lang="es-ES" dirty="0"/>
          </a:p>
        </p:txBody>
      </p:sp>
      <p:pic>
        <p:nvPicPr>
          <p:cNvPr id="4" name="3 Marcador de contenido" descr="Jennifer-109-a26357077.jpg"/>
          <p:cNvPicPr>
            <a:picLocks noGrp="1" noChangeAspect="1"/>
          </p:cNvPicPr>
          <p:nvPr>
            <p:ph idx="1"/>
          </p:nvPr>
        </p:nvPicPr>
        <p:blipFill>
          <a:blip r:embed="rId2"/>
          <a:srcRect l="38761" t="3125" r="9831" b="44795"/>
          <a:stretch>
            <a:fillRect/>
          </a:stretch>
        </p:blipFill>
        <p:spPr>
          <a:xfrm>
            <a:off x="0" y="0"/>
            <a:ext cx="9144000" cy="6858000"/>
          </a:xfrm>
          <a:effectLst/>
        </p:spPr>
      </p:pic>
      <p:sp>
        <p:nvSpPr>
          <p:cNvPr id="6" name="5 CuadroTexto"/>
          <p:cNvSpPr txBox="1"/>
          <p:nvPr/>
        </p:nvSpPr>
        <p:spPr>
          <a:xfrm>
            <a:off x="6643670" y="2025908"/>
            <a:ext cx="2500330" cy="4832092"/>
          </a:xfrm>
          <a:prstGeom prst="rect">
            <a:avLst/>
          </a:prstGeom>
          <a:noFill/>
        </p:spPr>
        <p:txBody>
          <a:bodyPr wrap="square" rtlCol="0">
            <a:spAutoFit/>
          </a:bodyPr>
          <a:lstStyle/>
          <a:p>
            <a:pPr algn="ctr"/>
            <a:r>
              <a:rPr lang="es-ES" sz="2400" b="1" dirty="0" smtClean="0">
                <a:solidFill>
                  <a:schemeClr val="bg1"/>
                </a:solidFill>
                <a:effectLst>
                  <a:outerShdw blurRad="38100" dist="38100" dir="2700000" algn="tl">
                    <a:srgbClr val="000000">
                      <a:alpha val="43137"/>
                    </a:srgbClr>
                  </a:outerShdw>
                </a:effectLst>
              </a:rPr>
              <a:t>La de la cercanía , la de la lejanía ,mujer la de los mil besos , de canela , de miel, de azahar , de tomillo y romero, a ti mujer, que me quisiste y te quise, que me olvidaste y te olvidé , la que me diste y te </a:t>
            </a:r>
            <a:r>
              <a:rPr lang="es-ES" sz="2400" b="1" dirty="0" err="1" smtClean="0">
                <a:solidFill>
                  <a:schemeClr val="bg1"/>
                </a:solidFill>
                <a:effectLst>
                  <a:outerShdw blurRad="38100" dist="38100" dir="2700000" algn="tl">
                    <a:srgbClr val="000000">
                      <a:alpha val="43137"/>
                    </a:srgbClr>
                  </a:outerShdw>
                </a:effectLst>
              </a:rPr>
              <a:t>dí</a:t>
            </a:r>
            <a:endParaRPr lang="es-ES" sz="2400" b="1" dirty="0" smtClean="0">
              <a:solidFill>
                <a:schemeClr val="bg1"/>
              </a:solidFill>
              <a:effectLst>
                <a:outerShdw blurRad="38100" dist="38100" dir="2700000" algn="tl">
                  <a:srgbClr val="000000">
                    <a:alpha val="43137"/>
                  </a:srgbClr>
                </a:outerShdw>
              </a:effectLst>
            </a:endParaRPr>
          </a:p>
          <a:p>
            <a:pPr algn="ctr"/>
            <a:endParaRPr lang="es-ES" sz="2000" dirty="0">
              <a:solidFill>
                <a:schemeClr val="bg1"/>
              </a:solidFill>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7" presetClass="entr" presetSubtype="1"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ppt_x"/>
                                          </p:val>
                                        </p:tav>
                                        <p:tav tm="100000">
                                          <p:val>
                                            <p:strVal val="#ppt_x"/>
                                          </p:val>
                                        </p:tav>
                                      </p:tavLst>
                                    </p:anim>
                                    <p:anim calcmode="lin" valueType="num">
                                      <p:cBhvr additive="base">
                                        <p:cTn id="12" dur="20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3"/>
            <a:stretch>
              <a:fillRect/>
            </a:stretch>
          </a:blipFill>
        </p:spPr>
        <p:txBody>
          <a:bodyPr/>
          <a:lstStyle/>
          <a:p>
            <a:endParaRPr lang="es-ES" dirty="0"/>
          </a:p>
        </p:txBody>
      </p:sp>
      <p:pic>
        <p:nvPicPr>
          <p:cNvPr id="4" name="3 Imagen" descr="2297989.jpg"/>
          <p:cNvPicPr>
            <a:picLocks noChangeAspect="1"/>
          </p:cNvPicPr>
          <p:nvPr/>
        </p:nvPicPr>
        <p:blipFill>
          <a:blip r:embed="rId4"/>
          <a:stretch>
            <a:fillRect/>
          </a:stretch>
        </p:blipFill>
        <p:spPr>
          <a:xfrm>
            <a:off x="1071538" y="-642966"/>
            <a:ext cx="7535846" cy="7831913"/>
          </a:xfrm>
          <a:prstGeom prst="rect">
            <a:avLst/>
          </a:prstGeom>
          <a:effectLst>
            <a:softEdge rad="635000"/>
          </a:effectLst>
        </p:spPr>
      </p:pic>
      <p:pic>
        <p:nvPicPr>
          <p:cNvPr id="5" name="4 Imagen" descr="ESPIRAL-a25992236.jpg"/>
          <p:cNvPicPr>
            <a:picLocks noChangeAspect="1"/>
          </p:cNvPicPr>
          <p:nvPr/>
        </p:nvPicPr>
        <p:blipFill>
          <a:blip r:embed="rId5"/>
          <a:srcRect t="-12458"/>
          <a:stretch>
            <a:fillRect/>
          </a:stretch>
        </p:blipFill>
        <p:spPr>
          <a:xfrm>
            <a:off x="-500098" y="1071546"/>
            <a:ext cx="3286148" cy="5786454"/>
          </a:xfrm>
          <a:prstGeom prst="rect">
            <a:avLst/>
          </a:prstGeom>
          <a:effectLst>
            <a:softEdge rad="635000"/>
          </a:effectLst>
        </p:spPr>
      </p:pic>
      <p:pic>
        <p:nvPicPr>
          <p:cNvPr id="6" name="5 Imagen" descr="ESPIRAL-a25992236.jpg"/>
          <p:cNvPicPr>
            <a:picLocks noChangeAspect="1"/>
          </p:cNvPicPr>
          <p:nvPr/>
        </p:nvPicPr>
        <p:blipFill>
          <a:blip r:embed="rId5"/>
          <a:srcRect t="-12458"/>
          <a:stretch>
            <a:fillRect/>
          </a:stretch>
        </p:blipFill>
        <p:spPr>
          <a:xfrm>
            <a:off x="-428660" y="-1143032"/>
            <a:ext cx="3286148" cy="5143512"/>
          </a:xfrm>
          <a:prstGeom prst="rect">
            <a:avLst/>
          </a:prstGeom>
          <a:effectLst>
            <a:softEdge rad="635000"/>
          </a:effectLst>
        </p:spPr>
      </p:pic>
      <p:pic>
        <p:nvPicPr>
          <p:cNvPr id="7" name="6 Imagen" descr="ESPIRAL-a25992236.jpg"/>
          <p:cNvPicPr>
            <a:picLocks noChangeAspect="1"/>
          </p:cNvPicPr>
          <p:nvPr/>
        </p:nvPicPr>
        <p:blipFill>
          <a:blip r:embed="rId5"/>
          <a:srcRect t="-12458"/>
          <a:stretch>
            <a:fillRect/>
          </a:stretch>
        </p:blipFill>
        <p:spPr>
          <a:xfrm>
            <a:off x="-500098" y="-1285908"/>
            <a:ext cx="3286148" cy="5143512"/>
          </a:xfrm>
          <a:prstGeom prst="rect">
            <a:avLst/>
          </a:prstGeom>
          <a:effectLst>
            <a:softEdge rad="635000"/>
          </a:effectLst>
        </p:spPr>
      </p:pic>
      <p:sp>
        <p:nvSpPr>
          <p:cNvPr id="10" name="9 CuadroTexto"/>
          <p:cNvSpPr txBox="1"/>
          <p:nvPr/>
        </p:nvSpPr>
        <p:spPr>
          <a:xfrm>
            <a:off x="6143604" y="2857496"/>
            <a:ext cx="3000396" cy="4401205"/>
          </a:xfrm>
          <a:prstGeom prst="rect">
            <a:avLst/>
          </a:prstGeom>
          <a:noFill/>
        </p:spPr>
        <p:txBody>
          <a:bodyPr wrap="square" rtlCol="0">
            <a:spAutoFit/>
          </a:bodyPr>
          <a:lstStyle/>
          <a:p>
            <a:r>
              <a:rPr lang="es-ES" sz="2800" dirty="0" smtClean="0"/>
              <a:t>Mujer de día , </a:t>
            </a:r>
          </a:p>
          <a:p>
            <a:r>
              <a:rPr lang="es-ES" sz="2800" dirty="0" smtClean="0"/>
              <a:t>de noches y de Madrugadas </a:t>
            </a:r>
          </a:p>
          <a:p>
            <a:r>
              <a:rPr lang="es-ES" sz="2800" dirty="0" smtClean="0"/>
              <a:t>cuantas cosas te </a:t>
            </a:r>
          </a:p>
          <a:p>
            <a:r>
              <a:rPr lang="es-ES" sz="2800" dirty="0" smtClean="0"/>
              <a:t>dije ,y cuantas tu </a:t>
            </a:r>
          </a:p>
          <a:p>
            <a:r>
              <a:rPr lang="es-ES" sz="2800" dirty="0" smtClean="0"/>
              <a:t>me hablabas ,y por testigo  mi cómplice,</a:t>
            </a:r>
          </a:p>
          <a:p>
            <a:r>
              <a:rPr lang="es-ES" sz="2800" dirty="0" smtClean="0"/>
              <a:t> a la que siempre susurraba  </a:t>
            </a:r>
          </a:p>
          <a:p>
            <a:r>
              <a:rPr lang="es-ES" sz="2800" dirty="0" smtClean="0"/>
              <a:t> </a:t>
            </a:r>
            <a:endParaRPr lang="es-ES" sz="2800" dirty="0"/>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2/3*#ppt_w"/>
                                          </p:val>
                                        </p:tav>
                                        <p:tav tm="100000">
                                          <p:val>
                                            <p:strVal val="#ppt_w"/>
                                          </p:val>
                                        </p:tav>
                                      </p:tavLst>
                                    </p:anim>
                                    <p:anim calcmode="lin" valueType="num">
                                      <p:cBhvr>
                                        <p:cTn id="8" dur="5000" fill="hold"/>
                                        <p:tgtEl>
                                          <p:spTgt spid="5"/>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0" fill="hold"/>
                                        <p:tgtEl>
                                          <p:spTgt spid="7"/>
                                        </p:tgtEl>
                                        <p:attrNameLst>
                                          <p:attrName>ppt_w</p:attrName>
                                        </p:attrNameLst>
                                      </p:cBhvr>
                                      <p:tavLst>
                                        <p:tav tm="0">
                                          <p:val>
                                            <p:strVal val="2/3*#ppt_w"/>
                                          </p:val>
                                        </p:tav>
                                        <p:tav tm="100000">
                                          <p:val>
                                            <p:strVal val="#ppt_w"/>
                                          </p:val>
                                        </p:tav>
                                      </p:tavLst>
                                    </p:anim>
                                    <p:anim calcmode="lin" valueType="num">
                                      <p:cBhvr>
                                        <p:cTn id="12" dur="5000" fill="hold"/>
                                        <p:tgtEl>
                                          <p:spTgt spid="7"/>
                                        </p:tgtEl>
                                        <p:attrNameLst>
                                          <p:attrName>ppt_h</p:attrName>
                                        </p:attrNameLst>
                                      </p:cBhvr>
                                      <p:tavLst>
                                        <p:tav tm="0">
                                          <p:val>
                                            <p:strVal val="2/3*#ppt_h"/>
                                          </p:val>
                                        </p:tav>
                                        <p:tav tm="100000">
                                          <p:val>
                                            <p:strVal val="#ppt_h"/>
                                          </p:val>
                                        </p:tav>
                                      </p:tavLst>
                                    </p:anim>
                                  </p:childTnLst>
                                </p:cTn>
                              </p:par>
                              <p:par>
                                <p:cTn id="13" presetID="29"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2000" fill="hold"/>
                                        <p:tgtEl>
                                          <p:spTgt spid="10"/>
                                        </p:tgtEl>
                                        <p:attrNameLst>
                                          <p:attrName>ppt_x</p:attrName>
                                        </p:attrNameLst>
                                      </p:cBhvr>
                                      <p:tavLst>
                                        <p:tav tm="0">
                                          <p:val>
                                            <p:strVal val="#ppt_x-.2"/>
                                          </p:val>
                                        </p:tav>
                                        <p:tav tm="100000">
                                          <p:val>
                                            <p:strVal val="#ppt_x"/>
                                          </p:val>
                                        </p:tav>
                                      </p:tavLst>
                                    </p:anim>
                                    <p:anim calcmode="lin" valueType="num">
                                      <p:cBhvr>
                                        <p:cTn id="16" dur="2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1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lafira_17632_2.jpg"/>
          <p:cNvPicPr>
            <a:picLocks noChangeAspect="1"/>
          </p:cNvPicPr>
          <p:nvPr/>
        </p:nvPicPr>
        <p:blipFill>
          <a:blip r:embed="rId2"/>
          <a:stretch>
            <a:fillRect/>
          </a:stretch>
        </p:blipFill>
        <p:spPr>
          <a:xfrm>
            <a:off x="0" y="0"/>
            <a:ext cx="9144000" cy="6858000"/>
          </a:xfrm>
          <a:prstGeom prst="rect">
            <a:avLst/>
          </a:prstGeom>
        </p:spPr>
      </p:pic>
      <p:pic>
        <p:nvPicPr>
          <p:cNvPr id="5" name="4 Imagen" descr="glafira_17632_2.jpg"/>
          <p:cNvPicPr>
            <a:picLocks noChangeAspect="1"/>
          </p:cNvPicPr>
          <p:nvPr/>
        </p:nvPicPr>
        <p:blipFill>
          <a:blip r:embed="rId2"/>
          <a:stretch>
            <a:fillRect/>
          </a:stretch>
        </p:blipFill>
        <p:spPr>
          <a:xfrm>
            <a:off x="357158" y="0"/>
            <a:ext cx="8358246" cy="6858000"/>
          </a:xfrm>
          <a:prstGeom prst="round2DiagRect">
            <a:avLst>
              <a:gd name="adj1" fmla="val 50000"/>
              <a:gd name="adj2" fmla="val 0"/>
            </a:avLst>
          </a:prstGeom>
          <a:ln>
            <a:solidFill>
              <a:schemeClr val="accent3">
                <a:lumMod val="50000"/>
              </a:schemeClr>
            </a:solidFill>
          </a:ln>
        </p:spPr>
      </p:pic>
      <p:pic>
        <p:nvPicPr>
          <p:cNvPr id="6" name="5 Imagen" descr="glafira_17632_2.jpg"/>
          <p:cNvPicPr>
            <a:picLocks noChangeAspect="1"/>
          </p:cNvPicPr>
          <p:nvPr/>
        </p:nvPicPr>
        <p:blipFill>
          <a:blip r:embed="rId2"/>
          <a:stretch>
            <a:fillRect/>
          </a:stretch>
        </p:blipFill>
        <p:spPr>
          <a:xfrm>
            <a:off x="428596" y="0"/>
            <a:ext cx="8358246" cy="6858000"/>
          </a:xfrm>
          <a:prstGeom prst="round2DiagRect">
            <a:avLst>
              <a:gd name="adj1" fmla="val 50000"/>
              <a:gd name="adj2" fmla="val 0"/>
            </a:avLst>
          </a:prstGeom>
          <a:ln>
            <a:solidFill>
              <a:schemeClr val="accent3">
                <a:lumMod val="50000"/>
              </a:schemeClr>
            </a:solidFill>
          </a:ln>
        </p:spPr>
      </p:pic>
      <p:sp>
        <p:nvSpPr>
          <p:cNvPr id="7" name="6 CuadroTexto"/>
          <p:cNvSpPr txBox="1"/>
          <p:nvPr/>
        </p:nvSpPr>
        <p:spPr>
          <a:xfrm>
            <a:off x="0" y="0"/>
            <a:ext cx="3286116" cy="4832092"/>
          </a:xfrm>
          <a:prstGeom prst="rect">
            <a:avLst/>
          </a:prstGeom>
          <a:noFill/>
        </p:spPr>
        <p:txBody>
          <a:bodyPr wrap="square" rtlCol="0">
            <a:spAutoFit/>
          </a:bodyPr>
          <a:lstStyle/>
          <a:p>
            <a:r>
              <a:rPr lang="es-ES" sz="2800" dirty="0" smtClean="0">
                <a:solidFill>
                  <a:srgbClr val="FFFF00"/>
                </a:solidFill>
              </a:rPr>
              <a:t>También mujer como tu , la luna, oscura, media ,llena y clara, ella sabía hasta </a:t>
            </a:r>
          </a:p>
          <a:p>
            <a:r>
              <a:rPr lang="es-ES" sz="2800" dirty="0" smtClean="0">
                <a:solidFill>
                  <a:srgbClr val="FFFF00"/>
                </a:solidFill>
              </a:rPr>
              <a:t>el color de tu ropa ,</a:t>
            </a:r>
          </a:p>
          <a:p>
            <a:r>
              <a:rPr lang="es-ES" sz="2800" dirty="0" smtClean="0">
                <a:solidFill>
                  <a:srgbClr val="FFFF00"/>
                </a:solidFill>
              </a:rPr>
              <a:t>y lo tersa de tu cara, de tus canalillos</a:t>
            </a:r>
          </a:p>
          <a:p>
            <a:r>
              <a:rPr lang="es-ES" sz="2800" dirty="0" smtClean="0">
                <a:solidFill>
                  <a:srgbClr val="FFFF00"/>
                </a:solidFill>
              </a:rPr>
              <a:t> escondidos, y que sin</a:t>
            </a:r>
          </a:p>
          <a:p>
            <a:r>
              <a:rPr lang="es-ES" sz="2800" dirty="0" smtClean="0">
                <a:solidFill>
                  <a:srgbClr val="FFFF00"/>
                </a:solidFill>
              </a:rPr>
              <a:t>remedio yo miraba, hasta estremecerme</a:t>
            </a:r>
          </a:p>
          <a:p>
            <a:r>
              <a:rPr lang="es-ES" sz="2800" dirty="0" smtClean="0">
                <a:solidFill>
                  <a:srgbClr val="FFFF00"/>
                </a:solidFill>
              </a:rPr>
              <a:t>  el alma</a:t>
            </a:r>
            <a:endParaRPr lang="es-ES" sz="2800" dirty="0"/>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6" presetClass="entr" presetSubtype="37"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Vertical)">
                                      <p:cBhvr>
                                        <p:cTn id="19" dur="3000"/>
                                        <p:tgtEl>
                                          <p:spTgt spid="4"/>
                                        </p:tgtEl>
                                      </p:cBhvr>
                                    </p:animEffect>
                                  </p:childTnLst>
                                </p:cTn>
                              </p:par>
                            </p:childTnLst>
                          </p:cTn>
                        </p:par>
                        <p:par>
                          <p:cTn id="20" fill="hold">
                            <p:stCondLst>
                              <p:cond delay="5000"/>
                            </p:stCondLst>
                            <p:childTnLst>
                              <p:par>
                                <p:cTn id="21" presetID="29"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2000" fill="hold"/>
                                        <p:tgtEl>
                                          <p:spTgt spid="7"/>
                                        </p:tgtEl>
                                        <p:attrNameLst>
                                          <p:attrName>ppt_x</p:attrName>
                                        </p:attrNameLst>
                                      </p:cBhvr>
                                      <p:tavLst>
                                        <p:tav tm="0">
                                          <p:val>
                                            <p:strVal val="#ppt_x-.2"/>
                                          </p:val>
                                        </p:tav>
                                        <p:tav tm="100000">
                                          <p:val>
                                            <p:strVal val="#ppt_x"/>
                                          </p:val>
                                        </p:tav>
                                      </p:tavLst>
                                    </p:anim>
                                    <p:anim calcmode="lin" valueType="num">
                                      <p:cBhvr>
                                        <p:cTn id="24"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5"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071602" y="-642966"/>
            <a:ext cx="11215766" cy="8501122"/>
          </a:xfrm>
          <a:blipFill dpi="0" rotWithShape="1">
            <a:blip r:embed="rId2"/>
            <a:srcRect/>
            <a:stretch>
              <a:fillRect/>
            </a:stretch>
          </a:blipFill>
          <a:effectLst>
            <a:softEdge rad="317500"/>
          </a:effectLst>
        </p:spPr>
        <p:txBody>
          <a:bodyPr/>
          <a:lstStyle/>
          <a:p>
            <a:endParaRPr lang="es-ES" dirty="0"/>
          </a:p>
        </p:txBody>
      </p:sp>
      <p:pic>
        <p:nvPicPr>
          <p:cNvPr id="4" name="3 Marcador de contenido" descr="2343695.jpg"/>
          <p:cNvPicPr>
            <a:picLocks noGrp="1" noChangeAspect="1"/>
          </p:cNvPicPr>
          <p:nvPr>
            <p:ph idx="1"/>
          </p:nvPr>
        </p:nvPicPr>
        <p:blipFill>
          <a:blip r:embed="rId3"/>
          <a:stretch>
            <a:fillRect/>
          </a:stretch>
        </p:blipFill>
        <p:spPr>
          <a:xfrm>
            <a:off x="-694542" y="0"/>
            <a:ext cx="9838542" cy="6572296"/>
          </a:xfrm>
          <a:effectLst>
            <a:softEdge rad="635000"/>
          </a:effectLst>
        </p:spPr>
      </p:pic>
      <p:sp>
        <p:nvSpPr>
          <p:cNvPr id="5" name="4 CuadroTexto"/>
          <p:cNvSpPr txBox="1"/>
          <p:nvPr/>
        </p:nvSpPr>
        <p:spPr>
          <a:xfrm>
            <a:off x="0" y="1643050"/>
            <a:ext cx="3286116" cy="4401205"/>
          </a:xfrm>
          <a:prstGeom prst="rect">
            <a:avLst/>
          </a:prstGeom>
          <a:noFill/>
        </p:spPr>
        <p:txBody>
          <a:bodyPr wrap="square" rtlCol="0">
            <a:spAutoFit/>
          </a:bodyPr>
          <a:lstStyle/>
          <a:p>
            <a:r>
              <a:rPr lang="es-ES" sz="2800" dirty="0" smtClean="0">
                <a:effectLst>
                  <a:outerShdw blurRad="38100" dist="38100" dir="2700000" algn="tl">
                    <a:srgbClr val="000000">
                      <a:alpha val="43137"/>
                    </a:srgbClr>
                  </a:outerShdw>
                </a:effectLst>
              </a:rPr>
              <a:t>Y todo en esta</a:t>
            </a:r>
          </a:p>
          <a:p>
            <a:r>
              <a:rPr lang="es-ES" sz="2800" dirty="0" smtClean="0">
                <a:effectLst>
                  <a:outerShdw blurRad="38100" dist="38100" dir="2700000" algn="tl">
                    <a:srgbClr val="000000">
                      <a:alpha val="43137"/>
                    </a:srgbClr>
                  </a:outerShdw>
                </a:effectLst>
              </a:rPr>
              <a:t> pantalla , mujer de</a:t>
            </a:r>
          </a:p>
          <a:p>
            <a:r>
              <a:rPr lang="es-ES" sz="2800" dirty="0" smtClean="0">
                <a:effectLst>
                  <a:outerShdw blurRad="38100" dist="38100" dir="2700000" algn="tl">
                    <a:srgbClr val="000000">
                      <a:alpha val="43137"/>
                    </a:srgbClr>
                  </a:outerShdw>
                </a:effectLst>
              </a:rPr>
              <a:t> mil profesiones, hija madre , abuela, quien olvida ya tu cara ?</a:t>
            </a:r>
          </a:p>
          <a:p>
            <a:r>
              <a:rPr lang="es-ES" sz="2800" dirty="0" smtClean="0">
                <a:effectLst>
                  <a:outerShdw blurRad="38100" dist="38100" dir="2700000" algn="tl">
                    <a:srgbClr val="000000">
                      <a:alpha val="43137"/>
                    </a:srgbClr>
                  </a:outerShdw>
                </a:effectLst>
              </a:rPr>
              <a:t> si se me quedó tan</a:t>
            </a:r>
          </a:p>
          <a:p>
            <a:r>
              <a:rPr lang="es-ES" sz="2800" dirty="0" smtClean="0">
                <a:effectLst>
                  <a:outerShdw blurRad="38100" dist="38100" dir="2700000" algn="tl">
                    <a:srgbClr val="000000">
                      <a:alpha val="43137"/>
                    </a:srgbClr>
                  </a:outerShdw>
                </a:effectLst>
              </a:rPr>
              <a:t> adentro que la refleja mi luna llena y clara</a:t>
            </a:r>
          </a:p>
          <a:p>
            <a:endParaRPr lang="es-ES" sz="2800" dirty="0">
              <a:effectLst>
                <a:outerShdw blurRad="38100" dist="38100" dir="2700000" algn="tl">
                  <a:srgbClr val="000000">
                    <a:alpha val="43137"/>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ppt_x</p:attrName>
                                        </p:attrNameLst>
                                      </p:cBhvr>
                                      <p:tavLst>
                                        <p:tav tm="0">
                                          <p:val>
                                            <p:strVal val="#ppt_x-.2"/>
                                          </p:val>
                                        </p:tav>
                                        <p:tav tm="100000">
                                          <p:val>
                                            <p:strVal val="#ppt_x"/>
                                          </p:val>
                                        </p:tav>
                                      </p:tavLst>
                                    </p:anim>
                                    <p:anim calcmode="lin" valueType="num">
                                      <p:cBhvr>
                                        <p:cTn id="8"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atu_36552_2.jpg"/>
          <p:cNvPicPr>
            <a:picLocks noChangeAspect="1"/>
          </p:cNvPicPr>
          <p:nvPr/>
        </p:nvPicPr>
        <p:blipFill>
          <a:blip r:embed="rId2"/>
          <a:stretch>
            <a:fillRect/>
          </a:stretch>
        </p:blipFill>
        <p:spPr>
          <a:xfrm>
            <a:off x="0" y="0"/>
            <a:ext cx="9144000" cy="6858000"/>
          </a:xfrm>
          <a:prstGeom prst="rect">
            <a:avLst/>
          </a:prstGeom>
        </p:spPr>
      </p:pic>
      <p:pic>
        <p:nvPicPr>
          <p:cNvPr id="5" name="4 Imagen" descr="tatu_36552_2.jpg"/>
          <p:cNvPicPr>
            <a:picLocks noChangeAspect="1"/>
          </p:cNvPicPr>
          <p:nvPr/>
        </p:nvPicPr>
        <p:blipFill>
          <a:blip r:embed="rId2">
            <a:grayscl/>
          </a:blip>
          <a:stretch>
            <a:fillRect/>
          </a:stretch>
        </p:blipFill>
        <p:spPr>
          <a:xfrm>
            <a:off x="0" y="0"/>
            <a:ext cx="9144000" cy="6858000"/>
          </a:xfrm>
          <a:prstGeom prst="diamond">
            <a:avLst/>
          </a:prstGeom>
          <a:ln>
            <a:solidFill>
              <a:srgbClr val="4D2403"/>
            </a:solidFill>
          </a:ln>
          <a:effectLst/>
        </p:spPr>
      </p:pic>
      <p:sp>
        <p:nvSpPr>
          <p:cNvPr id="6" name="5 Triángulo rectángulo"/>
          <p:cNvSpPr/>
          <p:nvPr/>
        </p:nvSpPr>
        <p:spPr>
          <a:xfrm rot="5400000">
            <a:off x="607219" y="-607219"/>
            <a:ext cx="3357562" cy="4572000"/>
          </a:xfrm>
          <a:prstGeom prst="rtTriangle">
            <a:avLst/>
          </a:prstGeom>
          <a:solidFill>
            <a:srgbClr val="401E02">
              <a:alpha val="52941"/>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Triángulo rectángulo"/>
          <p:cNvSpPr/>
          <p:nvPr/>
        </p:nvSpPr>
        <p:spPr>
          <a:xfrm rot="5400000" flipV="1">
            <a:off x="5250657" y="-535781"/>
            <a:ext cx="3357562" cy="4429124"/>
          </a:xfrm>
          <a:prstGeom prst="rtTriangle">
            <a:avLst/>
          </a:prstGeom>
          <a:solidFill>
            <a:srgbClr val="401E02">
              <a:alpha val="5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rot="5400000" flipH="1">
            <a:off x="571500" y="2857500"/>
            <a:ext cx="3429000" cy="4572000"/>
          </a:xfrm>
          <a:prstGeom prst="rtTriangle">
            <a:avLst/>
          </a:prstGeom>
          <a:solidFill>
            <a:srgbClr val="401E02">
              <a:alpha val="5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rot="5400000" flipH="1" flipV="1">
            <a:off x="5219700" y="2933700"/>
            <a:ext cx="3429000" cy="4419600"/>
          </a:xfrm>
          <a:prstGeom prst="rtTriangle">
            <a:avLst/>
          </a:prstGeom>
          <a:solidFill>
            <a:srgbClr val="401E02">
              <a:alpha val="5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uadroTexto"/>
          <p:cNvSpPr txBox="1"/>
          <p:nvPr/>
        </p:nvSpPr>
        <p:spPr>
          <a:xfrm>
            <a:off x="214282" y="0"/>
            <a:ext cx="8358246" cy="1384995"/>
          </a:xfrm>
          <a:prstGeom prst="rect">
            <a:avLst/>
          </a:prstGeom>
          <a:noFill/>
        </p:spPr>
        <p:txBody>
          <a:bodyPr wrap="square" rtlCol="0">
            <a:spAutoFit/>
          </a:bodyPr>
          <a:lstStyle/>
          <a:p>
            <a:pPr algn="ctr"/>
            <a:r>
              <a:rPr lang="es-ES" sz="2800" dirty="0" smtClean="0"/>
              <a:t>Mujer que sin querer te lastimé y también  me lastimaste , la de los cariños sin igual ,mujer mentirosa la que hiciste de mi vida un jardín muerto y sin rosas.</a:t>
            </a:r>
            <a:endParaRPr lang="es-ES" sz="2800" dirty="0"/>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000"/>
                                        <p:tgtEl>
                                          <p:spTgt spid="8"/>
                                        </p:tgtEl>
                                        <p:attrNameLst>
                                          <p:attrName>ppt_x</p:attrName>
                                        </p:attrNameLst>
                                      </p:cBhvr>
                                      <p:tavLst>
                                        <p:tav tm="0">
                                          <p:val>
                                            <p:strVal val="ppt_x"/>
                                          </p:val>
                                        </p:tav>
                                        <p:tav tm="100000">
                                          <p:val>
                                            <p:strVal val="ppt_x-ppt_w/2"/>
                                          </p:val>
                                        </p:tav>
                                      </p:tavLst>
                                    </p:anim>
                                    <p:anim calcmode="lin" valueType="num">
                                      <p:cBhvr>
                                        <p:cTn id="13" dur="5000"/>
                                        <p:tgtEl>
                                          <p:spTgt spid="8"/>
                                        </p:tgtEl>
                                        <p:attrNameLst>
                                          <p:attrName>ppt_y</p:attrName>
                                        </p:attrNameLst>
                                      </p:cBhvr>
                                      <p:tavLst>
                                        <p:tav tm="0">
                                          <p:val>
                                            <p:strVal val="ppt_y"/>
                                          </p:val>
                                        </p:tav>
                                        <p:tav tm="100000">
                                          <p:val>
                                            <p:strVal val="ppt_y"/>
                                          </p:val>
                                        </p:tav>
                                      </p:tavLst>
                                    </p:anim>
                                    <p:anim calcmode="lin" valueType="num">
                                      <p:cBhvr>
                                        <p:cTn id="14" dur="5000"/>
                                        <p:tgtEl>
                                          <p:spTgt spid="8"/>
                                        </p:tgtEl>
                                        <p:attrNameLst>
                                          <p:attrName>ppt_w</p:attrName>
                                        </p:attrNameLst>
                                      </p:cBhvr>
                                      <p:tavLst>
                                        <p:tav tm="0">
                                          <p:val>
                                            <p:strVal val="ppt_w"/>
                                          </p:val>
                                        </p:tav>
                                        <p:tav tm="100000">
                                          <p:val>
                                            <p:fltVal val="0"/>
                                          </p:val>
                                        </p:tav>
                                      </p:tavLst>
                                    </p:anim>
                                    <p:anim calcmode="lin" valueType="num">
                                      <p:cBhvr>
                                        <p:cTn id="15" dur="5000"/>
                                        <p:tgtEl>
                                          <p:spTgt spid="8"/>
                                        </p:tgtEl>
                                        <p:attrNameLst>
                                          <p:attrName>ppt_h</p:attrName>
                                        </p:attrNameLst>
                                      </p:cBhvr>
                                      <p:tavLst>
                                        <p:tav tm="0">
                                          <p:val>
                                            <p:strVal val="ppt_h"/>
                                          </p:val>
                                        </p:tav>
                                        <p:tav tm="100000">
                                          <p:val>
                                            <p:strVal val="ppt_h"/>
                                          </p:val>
                                        </p:tav>
                                      </p:tavLst>
                                    </p:anim>
                                    <p:set>
                                      <p:cBhvr>
                                        <p:cTn id="16" dur="1" fill="hold">
                                          <p:stCondLst>
                                            <p:cond delay="4999"/>
                                          </p:stCondLst>
                                        </p:cTn>
                                        <p:tgtEl>
                                          <p:spTgt spid="8"/>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7"/>
                                        </p:tgtEl>
                                        <p:attrNameLst>
                                          <p:attrName>ppt_x</p:attrName>
                                        </p:attrNameLst>
                                      </p:cBhvr>
                                      <p:tavLst>
                                        <p:tav tm="0">
                                          <p:val>
                                            <p:strVal val="ppt_x"/>
                                          </p:val>
                                        </p:tav>
                                        <p:tav tm="100000">
                                          <p:val>
                                            <p:strVal val="ppt_x+ppt_w/2"/>
                                          </p:val>
                                        </p:tav>
                                      </p:tavLst>
                                    </p:anim>
                                    <p:anim calcmode="lin" valueType="num">
                                      <p:cBhvr>
                                        <p:cTn id="19" dur="5000"/>
                                        <p:tgtEl>
                                          <p:spTgt spid="7"/>
                                        </p:tgtEl>
                                        <p:attrNameLst>
                                          <p:attrName>ppt_y</p:attrName>
                                        </p:attrNameLst>
                                      </p:cBhvr>
                                      <p:tavLst>
                                        <p:tav tm="0">
                                          <p:val>
                                            <p:strVal val="ppt_y"/>
                                          </p:val>
                                        </p:tav>
                                        <p:tav tm="100000">
                                          <p:val>
                                            <p:strVal val="ppt_y"/>
                                          </p:val>
                                        </p:tav>
                                      </p:tavLst>
                                    </p:anim>
                                    <p:anim calcmode="lin" valueType="num">
                                      <p:cBhvr>
                                        <p:cTn id="20" dur="5000"/>
                                        <p:tgtEl>
                                          <p:spTgt spid="7"/>
                                        </p:tgtEl>
                                        <p:attrNameLst>
                                          <p:attrName>ppt_w</p:attrName>
                                        </p:attrNameLst>
                                      </p:cBhvr>
                                      <p:tavLst>
                                        <p:tav tm="0">
                                          <p:val>
                                            <p:strVal val="ppt_w"/>
                                          </p:val>
                                        </p:tav>
                                        <p:tav tm="100000">
                                          <p:val>
                                            <p:fltVal val="0"/>
                                          </p:val>
                                        </p:tav>
                                      </p:tavLst>
                                    </p:anim>
                                    <p:anim calcmode="lin" valueType="num">
                                      <p:cBhvr>
                                        <p:cTn id="21" dur="5000"/>
                                        <p:tgtEl>
                                          <p:spTgt spid="7"/>
                                        </p:tgtEl>
                                        <p:attrNameLst>
                                          <p:attrName>ppt_h</p:attrName>
                                        </p:attrNameLst>
                                      </p:cBhvr>
                                      <p:tavLst>
                                        <p:tav tm="0">
                                          <p:val>
                                            <p:strVal val="ppt_h"/>
                                          </p:val>
                                        </p:tav>
                                        <p:tav tm="100000">
                                          <p:val>
                                            <p:strVal val="ppt_h"/>
                                          </p:val>
                                        </p:tav>
                                      </p:tavLst>
                                    </p:anim>
                                    <p:set>
                                      <p:cBhvr>
                                        <p:cTn id="22" dur="1" fill="hold">
                                          <p:stCondLst>
                                            <p:cond delay="4999"/>
                                          </p:stCondLst>
                                        </p:cTn>
                                        <p:tgtEl>
                                          <p:spTgt spid="7"/>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000"/>
                                        <p:tgtEl>
                                          <p:spTgt spid="9"/>
                                        </p:tgtEl>
                                        <p:attrNameLst>
                                          <p:attrName>ppt_x</p:attrName>
                                        </p:attrNameLst>
                                      </p:cBhvr>
                                      <p:tavLst>
                                        <p:tav tm="0">
                                          <p:val>
                                            <p:strVal val="ppt_x"/>
                                          </p:val>
                                        </p:tav>
                                        <p:tav tm="100000">
                                          <p:val>
                                            <p:strVal val="ppt_x+ppt_w/2"/>
                                          </p:val>
                                        </p:tav>
                                      </p:tavLst>
                                    </p:anim>
                                    <p:anim calcmode="lin" valueType="num">
                                      <p:cBhvr>
                                        <p:cTn id="25" dur="5000"/>
                                        <p:tgtEl>
                                          <p:spTgt spid="9"/>
                                        </p:tgtEl>
                                        <p:attrNameLst>
                                          <p:attrName>ppt_y</p:attrName>
                                        </p:attrNameLst>
                                      </p:cBhvr>
                                      <p:tavLst>
                                        <p:tav tm="0">
                                          <p:val>
                                            <p:strVal val="ppt_y"/>
                                          </p:val>
                                        </p:tav>
                                        <p:tav tm="100000">
                                          <p:val>
                                            <p:strVal val="ppt_y"/>
                                          </p:val>
                                        </p:tav>
                                      </p:tavLst>
                                    </p:anim>
                                    <p:anim calcmode="lin" valueType="num">
                                      <p:cBhvr>
                                        <p:cTn id="26" dur="5000"/>
                                        <p:tgtEl>
                                          <p:spTgt spid="9"/>
                                        </p:tgtEl>
                                        <p:attrNameLst>
                                          <p:attrName>ppt_w</p:attrName>
                                        </p:attrNameLst>
                                      </p:cBhvr>
                                      <p:tavLst>
                                        <p:tav tm="0">
                                          <p:val>
                                            <p:strVal val="ppt_w"/>
                                          </p:val>
                                        </p:tav>
                                        <p:tav tm="100000">
                                          <p:val>
                                            <p:fltVal val="0"/>
                                          </p:val>
                                        </p:tav>
                                      </p:tavLst>
                                    </p:anim>
                                    <p:anim calcmode="lin" valueType="num">
                                      <p:cBhvr>
                                        <p:cTn id="27" dur="5000"/>
                                        <p:tgtEl>
                                          <p:spTgt spid="9"/>
                                        </p:tgtEl>
                                        <p:attrNameLst>
                                          <p:attrName>ppt_h</p:attrName>
                                        </p:attrNameLst>
                                      </p:cBhvr>
                                      <p:tavLst>
                                        <p:tav tm="0">
                                          <p:val>
                                            <p:strVal val="ppt_h"/>
                                          </p:val>
                                        </p:tav>
                                        <p:tav tm="100000">
                                          <p:val>
                                            <p:strVal val="ppt_h"/>
                                          </p:val>
                                        </p:tav>
                                      </p:tavLst>
                                    </p:anim>
                                    <p:set>
                                      <p:cBhvr>
                                        <p:cTn id="28" dur="1" fill="hold">
                                          <p:stCondLst>
                                            <p:cond delay="4999"/>
                                          </p:stCondLst>
                                        </p:cTn>
                                        <p:tgtEl>
                                          <p:spTgt spid="9"/>
                                        </p:tgtEl>
                                        <p:attrNameLst>
                                          <p:attrName>style.visibility</p:attrName>
                                        </p:attrNameLst>
                                      </p:cBhvr>
                                      <p:to>
                                        <p:strVal val="hidden"/>
                                      </p:to>
                                    </p:set>
                                  </p:childTnLst>
                                </p:cTn>
                              </p:par>
                              <p:par>
                                <p:cTn id="29" presetID="16" presetClass="exit" presetSubtype="37" fill="hold" nodeType="withEffect">
                                  <p:stCondLst>
                                    <p:cond delay="0"/>
                                  </p:stCondLst>
                                  <p:childTnLst>
                                    <p:animEffect transition="out" filter="barn(outVertical)">
                                      <p:cBhvr>
                                        <p:cTn id="30" dur="5000"/>
                                        <p:tgtEl>
                                          <p:spTgt spid="5"/>
                                        </p:tgtEl>
                                      </p:cBhvr>
                                    </p:animEffect>
                                    <p:set>
                                      <p:cBhvr>
                                        <p:cTn id="31" dur="1" fill="hold">
                                          <p:stCondLst>
                                            <p:cond delay="4999"/>
                                          </p:stCondLst>
                                        </p:cTn>
                                        <p:tgtEl>
                                          <p:spTgt spid="5"/>
                                        </p:tgtEl>
                                        <p:attrNameLst>
                                          <p:attrName>style.visibility</p:attrName>
                                        </p:attrNameLst>
                                      </p:cBhvr>
                                      <p:to>
                                        <p:strVal val="hidden"/>
                                      </p:to>
                                    </p:set>
                                  </p:childTnLst>
                                </p:cTn>
                              </p:par>
                            </p:childTnLst>
                          </p:cTn>
                        </p:par>
                        <p:par>
                          <p:cTn id="32" fill="hold">
                            <p:stCondLst>
                              <p:cond delay="5000"/>
                            </p:stCondLst>
                            <p:childTnLst>
                              <p:par>
                                <p:cTn id="33" presetID="29" presetClass="entr" presetSubtype="0"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2000" fill="hold"/>
                                        <p:tgtEl>
                                          <p:spTgt spid="11"/>
                                        </p:tgtEl>
                                        <p:attrNameLst>
                                          <p:attrName>ppt_x</p:attrName>
                                        </p:attrNameLst>
                                      </p:cBhvr>
                                      <p:tavLst>
                                        <p:tav tm="0">
                                          <p:val>
                                            <p:strVal val="#ppt_x-.2"/>
                                          </p:val>
                                        </p:tav>
                                        <p:tav tm="100000">
                                          <p:val>
                                            <p:strVal val="#ppt_x"/>
                                          </p:val>
                                        </p:tav>
                                      </p:tavLst>
                                    </p:anim>
                                    <p:anim calcmode="lin" valueType="num">
                                      <p:cBhvr>
                                        <p:cTn id="36" dur="20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3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stretch>
              <a:fillRect/>
            </a:stretch>
          </a:blipFill>
        </p:spPr>
        <p:txBody>
          <a:bodyPr/>
          <a:lstStyle/>
          <a:p>
            <a:endParaRPr lang="es-ES" dirty="0"/>
          </a:p>
        </p:txBody>
      </p:sp>
      <p:pic>
        <p:nvPicPr>
          <p:cNvPr id="4" name="3 Imagen" descr="monika_25567_1.jpg"/>
          <p:cNvPicPr>
            <a:picLocks noChangeAspect="1"/>
          </p:cNvPicPr>
          <p:nvPr/>
        </p:nvPicPr>
        <p:blipFill>
          <a:blip r:embed="rId3"/>
          <a:stretch>
            <a:fillRect/>
          </a:stretch>
        </p:blipFill>
        <p:spPr>
          <a:xfrm>
            <a:off x="2143108" y="-642966"/>
            <a:ext cx="8072494" cy="7786742"/>
          </a:xfrm>
          <a:prstGeom prst="rect">
            <a:avLst/>
          </a:prstGeom>
          <a:effectLst>
            <a:softEdge rad="635000"/>
          </a:effectLst>
        </p:spPr>
      </p:pic>
      <p:sp>
        <p:nvSpPr>
          <p:cNvPr id="5" name="4 CuadroTexto"/>
          <p:cNvSpPr txBox="1"/>
          <p:nvPr/>
        </p:nvSpPr>
        <p:spPr>
          <a:xfrm>
            <a:off x="0" y="2333685"/>
            <a:ext cx="4071934" cy="5139869"/>
          </a:xfrm>
          <a:prstGeom prst="rect">
            <a:avLst/>
          </a:prstGeom>
          <a:noFill/>
        </p:spPr>
        <p:txBody>
          <a:bodyPr wrap="square" rtlCol="0">
            <a:spAutoFit/>
          </a:bodyPr>
          <a:lstStyle/>
          <a:p>
            <a:r>
              <a:rPr lang="es-ES" sz="2800" dirty="0" smtClean="0">
                <a:effectLst>
                  <a:outerShdw blurRad="38100" dist="38100" dir="2700000" algn="tl">
                    <a:srgbClr val="000000">
                      <a:alpha val="43137"/>
                    </a:srgbClr>
                  </a:outerShdw>
                </a:effectLst>
              </a:rPr>
              <a:t>Mujer fiel amiga ,la que tanto me enseñaste, la de los fríos inviernos, la que con calor me lo quitaste, la de los jardines floridos que con tu dulzura llenaste la que un día me quisiste,  la que después me odiaste</a:t>
            </a:r>
          </a:p>
          <a:p>
            <a:endParaRPr lang="es-ES" sz="2800" dirty="0" smtClean="0">
              <a:effectLst>
                <a:outerShdw blurRad="38100" dist="38100" dir="2700000" algn="tl">
                  <a:srgbClr val="000000">
                    <a:alpha val="43137"/>
                  </a:srgbClr>
                </a:outerShdw>
              </a:effectLst>
            </a:endParaRPr>
          </a:p>
          <a:p>
            <a:endParaRPr lang="es-ES" sz="2800" dirty="0" smtClean="0"/>
          </a:p>
          <a:p>
            <a:endParaRPr lang="es-ES" sz="2400" dirty="0" smtClean="0"/>
          </a:p>
          <a:p>
            <a:endParaRPr lang="es-ES" sz="2400" dirty="0"/>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0" fill="hold"/>
                                        <p:tgtEl>
                                          <p:spTgt spid="3">
                                            <p:bg/>
                                          </p:spTgt>
                                        </p:tgtEl>
                                        <p:attrNameLst>
                                          <p:attrName>ppt_w</p:attrName>
                                        </p:attrNameLst>
                                      </p:cBhvr>
                                      <p:tavLst>
                                        <p:tav tm="0">
                                          <p:val>
                                            <p:strVal val="4/3*#ppt_w"/>
                                          </p:val>
                                        </p:tav>
                                        <p:tav tm="100000">
                                          <p:val>
                                            <p:strVal val="#ppt_w"/>
                                          </p:val>
                                        </p:tav>
                                      </p:tavLst>
                                    </p:anim>
                                    <p:anim calcmode="lin" valueType="num">
                                      <p:cBhvr>
                                        <p:cTn id="8" dur="5000" fill="hold"/>
                                        <p:tgtEl>
                                          <p:spTgt spid="3">
                                            <p:bg/>
                                          </p:spTgt>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nodePh="1">
                                  <p:stCondLst>
                                    <p:cond delay="0"/>
                                  </p:stCondLst>
                                  <p:endCondLst>
                                    <p:cond evt="begin" delay="0">
                                      <p:tn val="9"/>
                                    </p:cond>
                                  </p:end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5000" fill="hold"/>
                                        <p:tgtEl>
                                          <p:spTgt spid="3">
                                            <p:txEl>
                                              <p:pRg st="0" end="0"/>
                                            </p:txEl>
                                          </p:spTgt>
                                        </p:tgtEl>
                                        <p:attrNameLst>
                                          <p:attrName>ppt_w</p:attrName>
                                        </p:attrNameLst>
                                      </p:cBhvr>
                                      <p:tavLst>
                                        <p:tav tm="0">
                                          <p:val>
                                            <p:strVal val="4/3*#ppt_w"/>
                                          </p:val>
                                        </p:tav>
                                        <p:tav tm="100000">
                                          <p:val>
                                            <p:strVal val="#ppt_w"/>
                                          </p:val>
                                        </p:tav>
                                      </p:tavLst>
                                    </p:anim>
                                    <p:anim calcmode="lin" valueType="num">
                                      <p:cBhvr>
                                        <p:cTn id="12" dur="5000" fill="hold"/>
                                        <p:tgtEl>
                                          <p:spTgt spid="3">
                                            <p:txEl>
                                              <p:pRg st="0" end="0"/>
                                            </p:txEl>
                                          </p:spTgt>
                                        </p:tgtEl>
                                        <p:attrNameLst>
                                          <p:attrName>ppt_h</p:attrName>
                                        </p:attrNameLst>
                                      </p:cBhvr>
                                      <p:tavLst>
                                        <p:tav tm="0">
                                          <p:val>
                                            <p:strVal val="4/3*#ppt_h"/>
                                          </p:val>
                                        </p:tav>
                                        <p:tav tm="100000">
                                          <p:val>
                                            <p:strVal val="#ppt_h"/>
                                          </p:val>
                                        </p:tav>
                                      </p:tavLst>
                                    </p:anim>
                                  </p:childTnLst>
                                </p:cTn>
                              </p:par>
                              <p:par>
                                <p:cTn id="13" presetID="29"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ppt_x</p:attrName>
                                        </p:attrNameLst>
                                      </p:cBhvr>
                                      <p:tavLst>
                                        <p:tav tm="0">
                                          <p:val>
                                            <p:strVal val="#ppt_x-.2"/>
                                          </p:val>
                                        </p:tav>
                                        <p:tav tm="100000">
                                          <p:val>
                                            <p:strVal val="#ppt_x"/>
                                          </p:val>
                                        </p:tav>
                                      </p:tavLst>
                                    </p:anim>
                                    <p:anim calcmode="lin" valueType="num">
                                      <p:cBhvr>
                                        <p:cTn id="16"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p:spPr>
        <p:txBody>
          <a:bodyPr/>
          <a:lstStyle/>
          <a:p>
            <a:endParaRPr lang="es-ES" dirty="0"/>
          </a:p>
        </p:txBody>
      </p:sp>
      <p:pic>
        <p:nvPicPr>
          <p:cNvPr id="5" name="4 Marcador de contenido" descr="2344127.jpg"/>
          <p:cNvPicPr>
            <a:picLocks noGrp="1" noChangeAspect="1"/>
          </p:cNvPicPr>
          <p:nvPr>
            <p:ph idx="1"/>
          </p:nvPr>
        </p:nvPicPr>
        <p:blipFill>
          <a:blip r:embed="rId2"/>
          <a:srcRect/>
          <a:stretch>
            <a:fillRect/>
          </a:stretch>
        </p:blipFill>
        <p:spPr>
          <a:xfrm>
            <a:off x="0" y="0"/>
            <a:ext cx="9144000" cy="6858000"/>
          </a:xfrm>
          <a:effectLst/>
        </p:spPr>
      </p:pic>
      <p:sp>
        <p:nvSpPr>
          <p:cNvPr id="4" name="3 CuadroTexto"/>
          <p:cNvSpPr txBox="1"/>
          <p:nvPr/>
        </p:nvSpPr>
        <p:spPr>
          <a:xfrm>
            <a:off x="1" y="2285992"/>
            <a:ext cx="3857620" cy="2677656"/>
          </a:xfrm>
          <a:prstGeom prst="rect">
            <a:avLst/>
          </a:prstGeom>
          <a:noFill/>
        </p:spPr>
        <p:txBody>
          <a:bodyPr wrap="square" rtlCol="0">
            <a:spAutoFit/>
          </a:bodyPr>
          <a:lstStyle/>
          <a:p>
            <a:r>
              <a:rPr lang="es-ES" sz="2800" dirty="0" smtClean="0">
                <a:solidFill>
                  <a:srgbClr val="FFFF00"/>
                </a:solidFill>
                <a:effectLst>
                  <a:outerShdw blurRad="38100" dist="38100" dir="2700000" algn="tl">
                    <a:srgbClr val="000000">
                      <a:alpha val="43137"/>
                    </a:srgbClr>
                  </a:outerShdw>
                </a:effectLst>
              </a:rPr>
              <a:t>La que te vi tus ojos ,</a:t>
            </a:r>
          </a:p>
          <a:p>
            <a:r>
              <a:rPr lang="es-ES" sz="2800" dirty="0" smtClean="0">
                <a:solidFill>
                  <a:srgbClr val="FFFF00"/>
                </a:solidFill>
                <a:effectLst>
                  <a:outerShdw blurRad="38100" dist="38100" dir="2700000" algn="tl">
                    <a:srgbClr val="000000">
                      <a:alpha val="43137"/>
                    </a:srgbClr>
                  </a:outerShdw>
                </a:effectLst>
              </a:rPr>
              <a:t> tu boca roja y tu cara,</a:t>
            </a:r>
          </a:p>
          <a:p>
            <a:r>
              <a:rPr lang="es-ES" sz="2800" dirty="0" smtClean="0">
                <a:solidFill>
                  <a:srgbClr val="FFFF00"/>
                </a:solidFill>
                <a:effectLst>
                  <a:outerShdw blurRad="38100" dist="38100" dir="2700000" algn="tl">
                    <a:srgbClr val="000000">
                      <a:alpha val="43137"/>
                    </a:srgbClr>
                  </a:outerShdw>
                </a:effectLst>
              </a:rPr>
              <a:t>la que jamás te vi, tan</a:t>
            </a:r>
          </a:p>
          <a:p>
            <a:r>
              <a:rPr lang="es-ES" sz="2800" dirty="0" smtClean="0">
                <a:solidFill>
                  <a:srgbClr val="FFFF00"/>
                </a:solidFill>
                <a:effectLst>
                  <a:outerShdw blurRad="38100" dist="38100" dir="2700000" algn="tl">
                    <a:srgbClr val="000000">
                      <a:alpha val="43137"/>
                    </a:srgbClr>
                  </a:outerShdw>
                </a:effectLst>
              </a:rPr>
              <a:t>solo por las palabras</a:t>
            </a:r>
          </a:p>
          <a:p>
            <a:r>
              <a:rPr lang="es-ES" sz="2800" dirty="0" smtClean="0">
                <a:solidFill>
                  <a:srgbClr val="FFFF00"/>
                </a:solidFill>
                <a:effectLst>
                  <a:outerShdw blurRad="38100" dist="38100" dir="2700000" algn="tl">
                    <a:srgbClr val="000000">
                      <a:alpha val="43137"/>
                    </a:srgbClr>
                  </a:outerShdw>
                </a:effectLst>
              </a:rPr>
              <a:t>algunas plumas escribían  de color oro y grana</a:t>
            </a:r>
            <a:endParaRPr lang="es-ES" sz="2800" dirty="0">
              <a:solidFill>
                <a:srgbClr val="FFFF00"/>
              </a:solidFill>
              <a:effectLst>
                <a:outerShdw blurRad="38100" dist="38100" dir="2700000" algn="tl">
                  <a:srgbClr val="000000">
                    <a:alpha val="43137"/>
                  </a:srgbClr>
                </a:outerShdw>
              </a:effectLst>
            </a:endParaRPr>
          </a:p>
        </p:txBody>
      </p:sp>
    </p:spTree>
  </p:cSld>
  <p:clrMapOvr>
    <a:masterClrMapping/>
  </p:clrMapOvr>
  <p:transition advTm="20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a:effectLst/>
        </p:spPr>
        <p:txBody>
          <a:bodyPr/>
          <a:lstStyle/>
          <a:p>
            <a:endParaRPr lang="es-ES" dirty="0"/>
          </a:p>
        </p:txBody>
      </p:sp>
      <p:pic>
        <p:nvPicPr>
          <p:cNvPr id="4" name="3 Marcador de contenido" descr="gbv.jpg"/>
          <p:cNvPicPr>
            <a:picLocks noGrp="1" noChangeAspect="1"/>
          </p:cNvPicPr>
          <p:nvPr>
            <p:ph idx="1"/>
          </p:nvPr>
        </p:nvPicPr>
        <p:blipFill>
          <a:blip r:embed="rId2"/>
          <a:stretch>
            <a:fillRect/>
          </a:stretch>
        </p:blipFill>
        <p:spPr>
          <a:xfrm>
            <a:off x="0" y="-32278"/>
            <a:ext cx="9144000" cy="6890279"/>
          </a:xfrm>
          <a:effectLst/>
        </p:spPr>
      </p:pic>
      <p:pic>
        <p:nvPicPr>
          <p:cNvPr id="5" name="3 Marcador de contenido" descr="gbv.jpg"/>
          <p:cNvPicPr>
            <a:picLocks noChangeAspect="1"/>
          </p:cNvPicPr>
          <p:nvPr/>
        </p:nvPicPr>
        <p:blipFill>
          <a:blip r:embed="rId2"/>
          <a:stretch>
            <a:fillRect/>
          </a:stretch>
        </p:blipFill>
        <p:spPr>
          <a:xfrm>
            <a:off x="0" y="-1"/>
            <a:ext cx="8715404" cy="6567319"/>
          </a:xfrm>
          <a:prstGeom prst="rect">
            <a:avLst/>
          </a:prstGeom>
          <a:effectLst/>
        </p:spPr>
      </p:pic>
      <p:pic>
        <p:nvPicPr>
          <p:cNvPr id="6" name="3 Marcador de contenido" descr="gbv.jpg"/>
          <p:cNvPicPr>
            <a:picLocks noChangeAspect="1"/>
          </p:cNvPicPr>
          <p:nvPr/>
        </p:nvPicPr>
        <p:blipFill>
          <a:blip r:embed="rId2"/>
          <a:stretch>
            <a:fillRect/>
          </a:stretch>
        </p:blipFill>
        <p:spPr>
          <a:xfrm>
            <a:off x="0" y="0"/>
            <a:ext cx="8358214" cy="6298166"/>
          </a:xfrm>
          <a:prstGeom prst="rect">
            <a:avLst/>
          </a:prstGeom>
          <a:effectLst/>
        </p:spPr>
      </p:pic>
      <p:sp>
        <p:nvSpPr>
          <p:cNvPr id="7" name="6 CuadroTexto"/>
          <p:cNvSpPr txBox="1"/>
          <p:nvPr/>
        </p:nvSpPr>
        <p:spPr>
          <a:xfrm>
            <a:off x="0" y="0"/>
            <a:ext cx="9072626" cy="1384995"/>
          </a:xfrm>
          <a:prstGeom prst="rect">
            <a:avLst/>
          </a:prstGeom>
          <a:noFill/>
        </p:spPr>
        <p:txBody>
          <a:bodyPr wrap="square" rtlCol="0">
            <a:spAutoFit/>
          </a:bodyPr>
          <a:lstStyle/>
          <a:p>
            <a:pPr algn="ctr"/>
            <a:r>
              <a:rPr lang="es-ES" sz="2800" dirty="0" smtClean="0">
                <a:blipFill>
                  <a:blip r:embed="rId3"/>
                  <a:stretch>
                    <a:fillRect/>
                  </a:stretch>
                </a:blipFill>
                <a:effectLst>
                  <a:outerShdw blurRad="38100" dist="38100" dir="2700000" algn="tl">
                    <a:srgbClr val="000000">
                      <a:alpha val="43137"/>
                    </a:srgbClr>
                  </a:outerShdw>
                </a:effectLst>
              </a:rPr>
              <a:t>Mujer que por ti viaje por medio mundo a conocerte, mujer española, argentina, mexicana , chilena, peruana ,colombiana, venezolana , brasileña ,ecuatoriana , italiana </a:t>
            </a:r>
            <a:endParaRPr lang="es-ES" sz="2800" dirty="0">
              <a:blipFill>
                <a:blip r:embed="rId3"/>
                <a:stretch>
                  <a:fillRect/>
                </a:stretch>
              </a:blipFill>
              <a:effectLst>
                <a:outerShdw blurRad="38100" dist="38100" dir="2700000" algn="tl">
                  <a:srgbClr val="000000">
                    <a:alpha val="43137"/>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6" fill="hold" nodeType="withEffect">
                                  <p:stCondLst>
                                    <p:cond delay="0"/>
                                  </p:stCondLst>
                                  <p:childTnLst>
                                    <p:animEffect transition="out" filter="strips(downRigh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8" presetClass="exit" presetSubtype="6" fill="hold" nodeType="withEffect">
                                  <p:stCondLst>
                                    <p:cond delay="0"/>
                                  </p:stCondLst>
                                  <p:childTnLst>
                                    <p:animEffect transition="out" filter="strips(downRigh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8"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trips(downRight)">
                                      <p:cBhvr>
                                        <p:cTn id="13" dur="5000"/>
                                        <p:tgtEl>
                                          <p:spTgt spid="4"/>
                                        </p:tgtEl>
                                      </p:cBhvr>
                                    </p:animEffect>
                                  </p:childTnLst>
                                </p:cTn>
                              </p:par>
                            </p:childTnLst>
                          </p:cTn>
                        </p:par>
                        <p:par>
                          <p:cTn id="14" fill="hold">
                            <p:stCondLst>
                              <p:cond delay="5000"/>
                            </p:stCondLst>
                            <p:childTnLst>
                              <p:par>
                                <p:cTn id="15" presetID="29"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2000" fill="hold"/>
                                        <p:tgtEl>
                                          <p:spTgt spid="7"/>
                                        </p:tgtEl>
                                        <p:attrNameLst>
                                          <p:attrName>ppt_x</p:attrName>
                                        </p:attrNameLst>
                                      </p:cBhvr>
                                      <p:tavLst>
                                        <p:tav tm="0">
                                          <p:val>
                                            <p:strVal val="#ppt_x-.2"/>
                                          </p:val>
                                        </p:tav>
                                        <p:tav tm="100000">
                                          <p:val>
                                            <p:strVal val="#ppt_x"/>
                                          </p:val>
                                        </p:tav>
                                      </p:tavLst>
                                    </p:anim>
                                    <p:anim calcmode="lin" valueType="num">
                                      <p:cBhvr>
                                        <p:cTn id="18"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1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hermosa_y_talentosa-1024x768.jpg"/>
          <p:cNvPicPr>
            <a:picLocks noGrp="1" noChangeAspect="1"/>
          </p:cNvPicPr>
          <p:nvPr>
            <p:ph idx="1"/>
          </p:nvPr>
        </p:nvPicPr>
        <p:blipFill>
          <a:blip r:embed="rId3"/>
          <a:srcRect/>
          <a:stretch>
            <a:fillRect/>
          </a:stretch>
        </p:blipFill>
        <p:spPr>
          <a:xfrm>
            <a:off x="0" y="0"/>
            <a:ext cx="9144000" cy="6858000"/>
          </a:xfrm>
        </p:spPr>
      </p:pic>
      <p:pic>
        <p:nvPicPr>
          <p:cNvPr id="5" name="3 Marcador de contenido" descr="hermosa_y_talentosa-1024x768.jpg"/>
          <p:cNvPicPr>
            <a:picLocks noChangeAspect="1"/>
          </p:cNvPicPr>
          <p:nvPr/>
        </p:nvPicPr>
        <p:blipFill>
          <a:blip r:embed="rId3">
            <a:grayscl/>
          </a:blip>
          <a:srcRect/>
          <a:stretch>
            <a:fillRect/>
          </a:stretch>
        </p:blipFill>
        <p:spPr>
          <a:xfrm>
            <a:off x="0" y="0"/>
            <a:ext cx="9144000" cy="6858000"/>
          </a:xfrm>
          <a:prstGeom prst="rect">
            <a:avLst/>
          </a:prstGeom>
        </p:spPr>
      </p:pic>
      <p:sp>
        <p:nvSpPr>
          <p:cNvPr id="6" name="5 CuadroTexto"/>
          <p:cNvSpPr txBox="1"/>
          <p:nvPr/>
        </p:nvSpPr>
        <p:spPr>
          <a:xfrm>
            <a:off x="6072198" y="0"/>
            <a:ext cx="2857489" cy="3539430"/>
          </a:xfrm>
          <a:prstGeom prst="rect">
            <a:avLst/>
          </a:prstGeom>
          <a:noFill/>
        </p:spPr>
        <p:txBody>
          <a:bodyPr wrap="square" rtlCol="0">
            <a:spAutoFit/>
          </a:bodyPr>
          <a:lstStyle/>
          <a:p>
            <a:r>
              <a:rPr lang="es-ES" sz="2800" b="1" dirty="0" smtClean="0">
                <a:solidFill>
                  <a:schemeClr val="bg1"/>
                </a:solidFill>
                <a:effectLst>
                  <a:outerShdw blurRad="38100" dist="38100" dir="2700000" algn="tl">
                    <a:srgbClr val="000000">
                      <a:alpha val="43137"/>
                    </a:srgbClr>
                  </a:outerShdw>
                </a:effectLst>
              </a:rPr>
              <a:t>Sin olvidarme de tu </a:t>
            </a:r>
            <a:r>
              <a:rPr lang="es-ES" sz="2800" b="1" dirty="0" err="1" smtClean="0">
                <a:solidFill>
                  <a:schemeClr val="bg1"/>
                </a:solidFill>
                <a:effectLst>
                  <a:outerShdw blurRad="38100" dist="38100" dir="2700000" algn="tl">
                    <a:srgbClr val="000000">
                      <a:alpha val="43137"/>
                    </a:srgbClr>
                  </a:outerShdw>
                </a:effectLst>
              </a:rPr>
              <a:t>caribe</a:t>
            </a:r>
            <a:r>
              <a:rPr lang="es-ES" sz="2800" b="1" dirty="0" smtClean="0">
                <a:solidFill>
                  <a:schemeClr val="bg1"/>
                </a:solidFill>
                <a:effectLst>
                  <a:outerShdw blurRad="38100" dist="38100" dir="2700000" algn="tl">
                    <a:srgbClr val="000000">
                      <a:alpha val="43137"/>
                    </a:srgbClr>
                  </a:outerShdw>
                </a:effectLst>
              </a:rPr>
              <a:t> , la de la pluma de oro y grana , gracias mujer por conocer tanto  mundo por esta pequeña pantalla</a:t>
            </a:r>
            <a:endParaRPr lang="es-ES" sz="2800" b="1" dirty="0">
              <a:solidFill>
                <a:schemeClr val="bg1"/>
              </a:solidFill>
              <a:effectLst>
                <a:outerShdw blurRad="38100" dist="38100" dir="2700000" algn="tl">
                  <a:srgbClr val="000000">
                    <a:alpha val="43137"/>
                  </a:srgbClr>
                </a:outerShdw>
              </a:effectLst>
            </a:endParaRPr>
          </a:p>
        </p:txBody>
      </p:sp>
    </p:spTree>
  </p:cSld>
  <p:clrMapOvr>
    <a:masterClrMapping/>
  </p:clrMapOvr>
  <p:transition advTm="20000">
    <p:sndAc>
      <p:stSnd>
        <p:snd r:embed="rId2" name="Mujeres (Ricardo Arjon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200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7" presetClass="entr" presetSubtype="2" fill="hold" grpId="0" nodeType="withEffect">
                                  <p:stCondLst>
                                    <p:cond delay="200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311424.jpg"/>
          <p:cNvPicPr>
            <a:picLocks noGrp="1" noChangeAspect="1"/>
          </p:cNvPicPr>
          <p:nvPr>
            <p:ph idx="1"/>
          </p:nvPr>
        </p:nvPicPr>
        <p:blipFill>
          <a:blip r:embed="rId2"/>
          <a:srcRect l="33359" t="656" b="32704"/>
          <a:stretch>
            <a:fillRect/>
          </a:stretch>
        </p:blipFill>
        <p:spPr>
          <a:xfrm>
            <a:off x="0" y="-1"/>
            <a:ext cx="9144000" cy="6858001"/>
          </a:xfrm>
        </p:spPr>
      </p:pic>
      <p:sp>
        <p:nvSpPr>
          <p:cNvPr id="5" name="4 CuadroTexto"/>
          <p:cNvSpPr txBox="1"/>
          <p:nvPr/>
        </p:nvSpPr>
        <p:spPr>
          <a:xfrm>
            <a:off x="0" y="2928934"/>
            <a:ext cx="184731" cy="369332"/>
          </a:xfrm>
          <a:prstGeom prst="rect">
            <a:avLst/>
          </a:prstGeom>
          <a:noFill/>
        </p:spPr>
        <p:txBody>
          <a:bodyPr wrap="none" rtlCol="0">
            <a:spAutoFit/>
          </a:bodyPr>
          <a:lstStyle/>
          <a:p>
            <a:endParaRPr lang="es-ES" dirty="0"/>
          </a:p>
        </p:txBody>
      </p:sp>
      <p:sp>
        <p:nvSpPr>
          <p:cNvPr id="6" name="5 CuadroTexto"/>
          <p:cNvSpPr txBox="1"/>
          <p:nvPr/>
        </p:nvSpPr>
        <p:spPr>
          <a:xfrm>
            <a:off x="6072198" y="6215082"/>
            <a:ext cx="184731" cy="369332"/>
          </a:xfrm>
          <a:prstGeom prst="rect">
            <a:avLst/>
          </a:prstGeom>
          <a:noFill/>
        </p:spPr>
        <p:txBody>
          <a:bodyPr wrap="none" rtlCol="0">
            <a:spAutoFit/>
          </a:bodyPr>
          <a:lstStyle/>
          <a:p>
            <a:endParaRPr lang="es-ES" dirty="0"/>
          </a:p>
        </p:txBody>
      </p:sp>
      <p:sp>
        <p:nvSpPr>
          <p:cNvPr id="7" name="6 CuadroTexto"/>
          <p:cNvSpPr txBox="1"/>
          <p:nvPr/>
        </p:nvSpPr>
        <p:spPr>
          <a:xfrm>
            <a:off x="8840712" y="0"/>
            <a:ext cx="264816" cy="1384995"/>
          </a:xfrm>
          <a:prstGeom prst="rect">
            <a:avLst/>
          </a:prstGeom>
          <a:noFill/>
        </p:spPr>
        <p:txBody>
          <a:bodyPr wrap="none" rtlCol="0">
            <a:spAutoFit/>
          </a:bodyPr>
          <a:lstStyle/>
          <a:p>
            <a:r>
              <a:rPr lang="es-ES" sz="1200" dirty="0" smtClean="0"/>
              <a:t>P</a:t>
            </a:r>
          </a:p>
          <a:p>
            <a:r>
              <a:rPr lang="es-ES" sz="1200" dirty="0" smtClean="0"/>
              <a:t>a</a:t>
            </a:r>
          </a:p>
          <a:p>
            <a:r>
              <a:rPr lang="es-ES" sz="1200" dirty="0" smtClean="0"/>
              <a:t>c</a:t>
            </a:r>
          </a:p>
          <a:p>
            <a:r>
              <a:rPr lang="es-ES" sz="1200" dirty="0" smtClean="0"/>
              <a:t>-</a:t>
            </a:r>
          </a:p>
          <a:p>
            <a:r>
              <a:rPr lang="es-ES" sz="1200" dirty="0" smtClean="0"/>
              <a:t>J</a:t>
            </a:r>
          </a:p>
          <a:p>
            <a:r>
              <a:rPr lang="es-ES" sz="1200" dirty="0" smtClean="0"/>
              <a:t>a</a:t>
            </a:r>
          </a:p>
          <a:p>
            <a:r>
              <a:rPr lang="es-ES" sz="1200" dirty="0" smtClean="0"/>
              <a:t>z</a:t>
            </a:r>
          </a:p>
        </p:txBody>
      </p:sp>
      <p:pic>
        <p:nvPicPr>
          <p:cNvPr id="8" name="3 Marcador de contenido" descr="2311424.jpg"/>
          <p:cNvPicPr>
            <a:picLocks noChangeAspect="1"/>
          </p:cNvPicPr>
          <p:nvPr/>
        </p:nvPicPr>
        <p:blipFill>
          <a:blip r:embed="rId2"/>
          <a:srcRect l="33359" t="656" b="32704"/>
          <a:stretch>
            <a:fillRect/>
          </a:stretch>
        </p:blipFill>
        <p:spPr>
          <a:xfrm>
            <a:off x="500034" y="357166"/>
            <a:ext cx="8082018" cy="6061514"/>
          </a:xfrm>
          <a:prstGeom prst="rect">
            <a:avLst/>
          </a:prstGeom>
        </p:spPr>
      </p:pic>
      <p:sp>
        <p:nvSpPr>
          <p:cNvPr id="9" name="8 CuadroTexto"/>
          <p:cNvSpPr txBox="1"/>
          <p:nvPr/>
        </p:nvSpPr>
        <p:spPr>
          <a:xfrm>
            <a:off x="5643569" y="2887682"/>
            <a:ext cx="3500431" cy="3970318"/>
          </a:xfrm>
          <a:prstGeom prst="rect">
            <a:avLst/>
          </a:prstGeom>
          <a:noFill/>
        </p:spPr>
        <p:txBody>
          <a:bodyPr wrap="square" rtlCol="0">
            <a:spAutoFit/>
          </a:bodyPr>
          <a:lstStyle/>
          <a:p>
            <a:r>
              <a:rPr lang="es-ES" sz="2800" dirty="0" smtClean="0">
                <a:solidFill>
                  <a:srgbClr val="FFFF00"/>
                </a:solidFill>
                <a:effectLst>
                  <a:outerShdw blurRad="38100" dist="38100" dir="2700000" algn="tl">
                    <a:srgbClr val="000000">
                      <a:alpha val="43137"/>
                    </a:srgbClr>
                  </a:outerShdw>
                </a:effectLst>
              </a:rPr>
              <a:t>Mujer ,sobre todo a ti que tan solo en una semana que pareciera santa ,me diste todo sin darte nada, sin conocerte siquiera ,sin tocar tu cara, sin acariciar tus pechos, sin oler a tu cuerpo.</a:t>
            </a:r>
            <a:endParaRPr lang="es-ES" sz="2800" dirty="0">
              <a:solidFill>
                <a:srgbClr val="FFFF00"/>
              </a:solidFill>
              <a:effectLst>
                <a:outerShdw blurRad="38100" dist="38100" dir="2700000" algn="tl">
                  <a:srgbClr val="000000">
                    <a:alpha val="43137"/>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childTnLst>
                          </p:cTn>
                        </p:par>
                        <p:par>
                          <p:cTn id="11" fill="hold">
                            <p:stCondLst>
                              <p:cond delay="5000"/>
                            </p:stCondLst>
                            <p:childTnLst>
                              <p:par>
                                <p:cTn id="12" presetID="29"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2000" fill="hold"/>
                                        <p:tgtEl>
                                          <p:spTgt spid="9"/>
                                        </p:tgtEl>
                                        <p:attrNameLst>
                                          <p:attrName>ppt_x</p:attrName>
                                        </p:attrNameLst>
                                      </p:cBhvr>
                                      <p:tavLst>
                                        <p:tav tm="0">
                                          <p:val>
                                            <p:strVal val="#ppt_x-.2"/>
                                          </p:val>
                                        </p:tav>
                                        <p:tav tm="100000">
                                          <p:val>
                                            <p:strVal val="#ppt_x"/>
                                          </p:val>
                                        </p:tav>
                                      </p:tavLst>
                                    </p:anim>
                                    <p:anim calcmode="lin" valueType="num">
                                      <p:cBhvr>
                                        <p:cTn id="15"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16"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343700.jpg"/>
          <p:cNvPicPr>
            <a:picLocks noGrp="1" noChangeAspect="1"/>
          </p:cNvPicPr>
          <p:nvPr>
            <p:ph idx="1"/>
          </p:nvPr>
        </p:nvPicPr>
        <p:blipFill>
          <a:blip r:embed="rId2">
            <a:lum bright="-10000" contrast="20000"/>
          </a:blip>
          <a:srcRect/>
          <a:stretch>
            <a:fillRect/>
          </a:stretch>
        </p:blipFill>
        <p:spPr>
          <a:xfrm>
            <a:off x="0" y="0"/>
            <a:ext cx="9144000" cy="6858000"/>
          </a:xfrm>
        </p:spPr>
      </p:pic>
      <p:sp>
        <p:nvSpPr>
          <p:cNvPr id="5" name="4 CuadroTexto"/>
          <p:cNvSpPr txBox="1"/>
          <p:nvPr/>
        </p:nvSpPr>
        <p:spPr>
          <a:xfrm>
            <a:off x="0" y="357166"/>
            <a:ext cx="303288" cy="1569660"/>
          </a:xfrm>
          <a:prstGeom prst="rect">
            <a:avLst/>
          </a:prstGeom>
          <a:noFill/>
        </p:spPr>
        <p:txBody>
          <a:bodyPr wrap="square" rtlCol="0">
            <a:spAutoFit/>
          </a:bodyPr>
          <a:lstStyle/>
          <a:p>
            <a:r>
              <a:rPr lang="es-ES" sz="1200" dirty="0" smtClean="0"/>
              <a:t>P</a:t>
            </a:r>
          </a:p>
          <a:p>
            <a:r>
              <a:rPr lang="es-ES" sz="1200" dirty="0" smtClean="0"/>
              <a:t>a</a:t>
            </a:r>
          </a:p>
          <a:p>
            <a:r>
              <a:rPr lang="es-ES" sz="1200" dirty="0" smtClean="0"/>
              <a:t>c</a:t>
            </a:r>
          </a:p>
          <a:p>
            <a:r>
              <a:rPr lang="es-ES" sz="1200" dirty="0" smtClean="0"/>
              <a:t>-</a:t>
            </a:r>
          </a:p>
          <a:p>
            <a:r>
              <a:rPr lang="es-ES" sz="1200" dirty="0" smtClean="0"/>
              <a:t>J</a:t>
            </a:r>
          </a:p>
          <a:p>
            <a:r>
              <a:rPr lang="es-ES" sz="1200" dirty="0" smtClean="0"/>
              <a:t>a</a:t>
            </a:r>
          </a:p>
          <a:p>
            <a:r>
              <a:rPr lang="es-ES" sz="1200" dirty="0" smtClean="0"/>
              <a:t>z</a:t>
            </a:r>
          </a:p>
          <a:p>
            <a:endParaRPr lang="es-ES" sz="1200" dirty="0"/>
          </a:p>
        </p:txBody>
      </p:sp>
      <p:pic>
        <p:nvPicPr>
          <p:cNvPr id="6" name="3 Marcador de contenido" descr="2343700.jpg"/>
          <p:cNvPicPr>
            <a:picLocks noChangeAspect="1"/>
          </p:cNvPicPr>
          <p:nvPr/>
        </p:nvPicPr>
        <p:blipFill>
          <a:blip r:embed="rId2">
            <a:lum bright="-10000" contrast="20000"/>
          </a:blip>
          <a:srcRect/>
          <a:stretch>
            <a:fillRect/>
          </a:stretch>
        </p:blipFill>
        <p:spPr>
          <a:xfrm>
            <a:off x="642910" y="571480"/>
            <a:ext cx="8108973" cy="5786478"/>
          </a:xfrm>
          <a:prstGeom prst="rect">
            <a:avLst/>
          </a:prstGeom>
        </p:spPr>
      </p:pic>
      <p:sp>
        <p:nvSpPr>
          <p:cNvPr id="7" name="6 CuadroTexto"/>
          <p:cNvSpPr txBox="1"/>
          <p:nvPr/>
        </p:nvSpPr>
        <p:spPr>
          <a:xfrm>
            <a:off x="5786446" y="4357694"/>
            <a:ext cx="3357554" cy="1815882"/>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rPr>
              <a:t>   </a:t>
            </a:r>
            <a:r>
              <a:rPr lang="es-ES" sz="2800" dirty="0" smtClean="0">
                <a:solidFill>
                  <a:srgbClr val="FFFF00"/>
                </a:solidFill>
                <a:effectLst>
                  <a:outerShdw blurRad="38100" dist="38100" dir="2700000" algn="tl">
                    <a:srgbClr val="000000">
                      <a:alpha val="43137"/>
                    </a:srgbClr>
                  </a:outerShdw>
                </a:effectLst>
              </a:rPr>
              <a:t>Tu me diste esa mano cuando herido de muerte creía que todo había terminado  </a:t>
            </a:r>
            <a:endParaRPr lang="es-ES" sz="2800" dirty="0">
              <a:solidFill>
                <a:srgbClr val="FFFF00"/>
              </a:solidFill>
              <a:effectLst>
                <a:outerShdw blurRad="38100" dist="38100" dir="2700000" algn="tl">
                  <a:srgbClr val="000000">
                    <a:alpha val="43137"/>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childTnLst>
                          </p:cTn>
                        </p:par>
                        <p:par>
                          <p:cTn id="11" fill="hold">
                            <p:stCondLst>
                              <p:cond delay="5000"/>
                            </p:stCondLst>
                            <p:childTnLst>
                              <p:par>
                                <p:cTn id="12" presetID="29"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2000" fill="hold"/>
                                        <p:tgtEl>
                                          <p:spTgt spid="7"/>
                                        </p:tgtEl>
                                        <p:attrNameLst>
                                          <p:attrName>ppt_x</p:attrName>
                                        </p:attrNameLst>
                                      </p:cBhvr>
                                      <p:tavLst>
                                        <p:tav tm="0">
                                          <p:val>
                                            <p:strVal val="#ppt_x-.2"/>
                                          </p:val>
                                        </p:tav>
                                        <p:tav tm="100000">
                                          <p:val>
                                            <p:strVal val="#ppt_x"/>
                                          </p:val>
                                        </p:tav>
                                      </p:tavLst>
                                    </p:anim>
                                    <p:anim calcmode="lin" valueType="num">
                                      <p:cBhvr>
                                        <p:cTn id="15"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1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jpg"/>
          <p:cNvPicPr>
            <a:picLocks noGrp="1" noChangeAspect="1"/>
          </p:cNvPicPr>
          <p:nvPr>
            <p:ph idx="1"/>
          </p:nvPr>
        </p:nvPicPr>
        <p:blipFill>
          <a:blip r:embed="rId2">
            <a:lum contrast="10000"/>
          </a:blip>
          <a:stretch>
            <a:fillRect/>
          </a:stretch>
        </p:blipFill>
        <p:spPr>
          <a:xfrm>
            <a:off x="0" y="0"/>
            <a:ext cx="9151022" cy="6858000"/>
          </a:xfrm>
        </p:spPr>
      </p:pic>
      <p:sp>
        <p:nvSpPr>
          <p:cNvPr id="5" name="4 CuadroTexto"/>
          <p:cNvSpPr txBox="1"/>
          <p:nvPr/>
        </p:nvSpPr>
        <p:spPr>
          <a:xfrm flipH="1">
            <a:off x="500034" y="4214818"/>
            <a:ext cx="428628" cy="2031325"/>
          </a:xfrm>
          <a:prstGeom prst="rect">
            <a:avLst/>
          </a:prstGeom>
          <a:noFill/>
        </p:spPr>
        <p:txBody>
          <a:bodyPr wrap="square" rtlCol="0">
            <a:spAutoFit/>
          </a:bodyPr>
          <a:lstStyle/>
          <a:p>
            <a:r>
              <a:rPr lang="es-ES" dirty="0" smtClean="0"/>
              <a:t>P</a:t>
            </a:r>
          </a:p>
          <a:p>
            <a:r>
              <a:rPr lang="es-ES" dirty="0" smtClean="0"/>
              <a:t>A</a:t>
            </a:r>
          </a:p>
          <a:p>
            <a:r>
              <a:rPr lang="es-ES" dirty="0" smtClean="0"/>
              <a:t>C</a:t>
            </a:r>
          </a:p>
          <a:p>
            <a:r>
              <a:rPr lang="es-ES" dirty="0" smtClean="0"/>
              <a:t>-</a:t>
            </a:r>
          </a:p>
          <a:p>
            <a:r>
              <a:rPr lang="es-ES" dirty="0" smtClean="0"/>
              <a:t>J</a:t>
            </a:r>
          </a:p>
          <a:p>
            <a:r>
              <a:rPr lang="es-ES" dirty="0" smtClean="0"/>
              <a:t>A</a:t>
            </a:r>
          </a:p>
          <a:p>
            <a:r>
              <a:rPr lang="es-ES" dirty="0" smtClean="0"/>
              <a:t>Z</a:t>
            </a:r>
            <a:endParaRPr lang="es-ES" dirty="0"/>
          </a:p>
        </p:txBody>
      </p:sp>
      <p:pic>
        <p:nvPicPr>
          <p:cNvPr id="6" name="3 Marcador de contenido" descr="Imagen1.jpg"/>
          <p:cNvPicPr>
            <a:picLocks noChangeAspect="1"/>
          </p:cNvPicPr>
          <p:nvPr/>
        </p:nvPicPr>
        <p:blipFill>
          <a:blip r:embed="rId2">
            <a:lum contrast="10000"/>
          </a:blip>
          <a:stretch>
            <a:fillRect/>
          </a:stretch>
        </p:blipFill>
        <p:spPr>
          <a:xfrm>
            <a:off x="785786" y="428604"/>
            <a:ext cx="7924553" cy="5938854"/>
          </a:xfrm>
          <a:prstGeom prst="rect">
            <a:avLst/>
          </a:prstGeom>
        </p:spPr>
      </p:pic>
      <p:sp>
        <p:nvSpPr>
          <p:cNvPr id="7" name="6 CuadroTexto"/>
          <p:cNvSpPr txBox="1"/>
          <p:nvPr/>
        </p:nvSpPr>
        <p:spPr>
          <a:xfrm>
            <a:off x="0" y="0"/>
            <a:ext cx="9144000" cy="1384995"/>
          </a:xfrm>
          <a:prstGeom prst="rect">
            <a:avLst/>
          </a:prstGeom>
          <a:noFill/>
        </p:spPr>
        <p:txBody>
          <a:bodyPr wrap="square" rtlCol="0">
            <a:spAutoFit/>
          </a:bodyPr>
          <a:lstStyle/>
          <a:p>
            <a:pPr algn="ctr"/>
            <a:r>
              <a:rPr lang="es-ES" sz="2800" dirty="0" smtClean="0">
                <a:effectLst>
                  <a:outerShdw blurRad="38100" dist="38100" dir="2700000" algn="tl">
                    <a:srgbClr val="000000">
                      <a:alpha val="43137"/>
                    </a:srgbClr>
                  </a:outerShdw>
                </a:effectLst>
              </a:rPr>
              <a:t>Si mujer todo me lo has dado ,yo ni siquiera una mirada ,no acaricié tu pelo , ni te di besos robados, ni te miré tu </a:t>
            </a:r>
            <a:r>
              <a:rPr lang="es-ES" sz="2800" dirty="0" err="1" smtClean="0">
                <a:effectLst>
                  <a:outerShdw blurRad="38100" dist="38100" dir="2700000" algn="tl">
                    <a:srgbClr val="000000">
                      <a:alpha val="43137"/>
                    </a:srgbClr>
                  </a:outerShdw>
                </a:effectLst>
              </a:rPr>
              <a:t>alma,ni</a:t>
            </a:r>
            <a:r>
              <a:rPr lang="es-ES" sz="2800" dirty="0" smtClean="0">
                <a:effectLst>
                  <a:outerShdw blurRad="38100" dist="38100" dir="2700000" algn="tl">
                    <a:srgbClr val="000000">
                      <a:alpha val="43137"/>
                    </a:srgbClr>
                  </a:outerShdw>
                </a:effectLst>
              </a:rPr>
              <a:t> besé tus manos, ni te di besos húmedos, con tantos como he dado</a:t>
            </a:r>
            <a:endParaRPr lang="es-ES" sz="2800" dirty="0">
              <a:effectLst>
                <a:outerShdw blurRad="38100" dist="38100" dir="2700000" algn="tl">
                  <a:srgbClr val="000000">
                    <a:alpha val="43137"/>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1"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2)">
                                      <p:cBhvr>
                                        <p:cTn id="10" dur="5000"/>
                                        <p:tgtEl>
                                          <p:spTgt spid="4"/>
                                        </p:tgtEl>
                                      </p:cBhvr>
                                    </p:animEffect>
                                  </p:childTnLst>
                                </p:cTn>
                              </p:par>
                            </p:childTnLst>
                          </p:cTn>
                        </p:par>
                        <p:par>
                          <p:cTn id="11" fill="hold">
                            <p:stCondLst>
                              <p:cond delay="5000"/>
                            </p:stCondLst>
                            <p:childTnLst>
                              <p:par>
                                <p:cTn id="12" presetID="29"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2000" fill="hold"/>
                                        <p:tgtEl>
                                          <p:spTgt spid="7"/>
                                        </p:tgtEl>
                                        <p:attrNameLst>
                                          <p:attrName>ppt_x</p:attrName>
                                        </p:attrNameLst>
                                      </p:cBhvr>
                                      <p:tavLst>
                                        <p:tav tm="0">
                                          <p:val>
                                            <p:strVal val="#ppt_x-.2"/>
                                          </p:val>
                                        </p:tav>
                                        <p:tav tm="100000">
                                          <p:val>
                                            <p:strVal val="#ppt_x"/>
                                          </p:val>
                                        </p:tav>
                                      </p:tavLst>
                                    </p:anim>
                                    <p:anim calcmode="lin" valueType="num">
                                      <p:cBhvr>
                                        <p:cTn id="15"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1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344666.jpg"/>
          <p:cNvPicPr>
            <a:picLocks noGrp="1" noChangeAspect="1"/>
          </p:cNvPicPr>
          <p:nvPr>
            <p:ph idx="1"/>
          </p:nvPr>
        </p:nvPicPr>
        <p:blipFill>
          <a:blip r:embed="rId2"/>
          <a:srcRect/>
          <a:stretch>
            <a:fillRect/>
          </a:stretch>
        </p:blipFill>
        <p:spPr>
          <a:xfrm>
            <a:off x="0" y="0"/>
            <a:ext cx="9144000" cy="6858000"/>
          </a:xfrm>
        </p:spPr>
      </p:pic>
      <p:pic>
        <p:nvPicPr>
          <p:cNvPr id="5" name="3 Marcador de contenido" descr="2344666.jpg"/>
          <p:cNvPicPr>
            <a:picLocks noChangeAspect="1"/>
          </p:cNvPicPr>
          <p:nvPr/>
        </p:nvPicPr>
        <p:blipFill>
          <a:blip r:embed="rId2">
            <a:grayscl/>
            <a:lum bright="10000" contrast="10000"/>
          </a:blip>
          <a:srcRect/>
          <a:stretch>
            <a:fillRect/>
          </a:stretch>
        </p:blipFill>
        <p:spPr>
          <a:xfrm>
            <a:off x="0" y="0"/>
            <a:ext cx="9144000" cy="6858000"/>
          </a:xfrm>
          <a:prstGeom prst="rect">
            <a:avLst/>
          </a:prstGeom>
        </p:spPr>
      </p:pic>
      <p:sp>
        <p:nvSpPr>
          <p:cNvPr id="6" name="5 CuadroTexto"/>
          <p:cNvSpPr txBox="1"/>
          <p:nvPr/>
        </p:nvSpPr>
        <p:spPr>
          <a:xfrm>
            <a:off x="357158" y="4286256"/>
            <a:ext cx="3214678" cy="2246769"/>
          </a:xfrm>
          <a:prstGeom prst="rect">
            <a:avLst/>
          </a:prstGeom>
          <a:noFill/>
        </p:spPr>
        <p:txBody>
          <a:bodyPr wrap="square" rtlCol="0">
            <a:spAutoFit/>
          </a:bodyPr>
          <a:lstStyle/>
          <a:p>
            <a:r>
              <a:rPr lang="es-ES" sz="2800" dirty="0" smtClean="0">
                <a:solidFill>
                  <a:srgbClr val="FF0000"/>
                </a:solidFill>
                <a:effectLst>
                  <a:outerShdw blurRad="38100" dist="38100" dir="2700000" algn="tl">
                    <a:srgbClr val="000000">
                      <a:alpha val="43137"/>
                    </a:srgbClr>
                  </a:outerShdw>
                </a:effectLst>
              </a:rPr>
              <a:t>Mujer generosa en amar, en querer y en dar, quiero que sepas que eres lo que </a:t>
            </a:r>
          </a:p>
          <a:p>
            <a:r>
              <a:rPr lang="es-ES" sz="2800" dirty="0" smtClean="0">
                <a:solidFill>
                  <a:srgbClr val="FF0000"/>
                </a:solidFill>
                <a:effectLst>
                  <a:outerShdw blurRad="38100" dist="38100" dir="2700000" algn="tl">
                    <a:srgbClr val="000000">
                      <a:alpha val="43137"/>
                    </a:srgbClr>
                  </a:outerShdw>
                </a:effectLst>
              </a:rPr>
              <a:t>siempre he anhelado</a:t>
            </a:r>
            <a:endParaRPr lang="es-ES" sz="2800" dirty="0">
              <a:solidFill>
                <a:srgbClr val="FF0000"/>
              </a:solidFill>
              <a:effectLst>
                <a:outerShdw blurRad="38100" dist="38100" dir="2700000" algn="tl">
                  <a:srgbClr val="000000">
                    <a:alpha val="43137"/>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2000"/>
                                  </p:stCondLst>
                                  <p:childTnLst>
                                    <p:animEffect transition="out" filter="barn(out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9" presetClass="entr" presetSubtype="0" fill="hold" grpId="0" nodeType="withEffect">
                                  <p:stCondLst>
                                    <p:cond delay="200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ppt_x</p:attrName>
                                        </p:attrNameLst>
                                      </p:cBhvr>
                                      <p:tavLst>
                                        <p:tav tm="0">
                                          <p:val>
                                            <p:strVal val="#ppt_x-.2"/>
                                          </p:val>
                                        </p:tav>
                                        <p:tav tm="100000">
                                          <p:val>
                                            <p:strVal val="#ppt_x"/>
                                          </p:val>
                                        </p:tav>
                                      </p:tavLst>
                                    </p:anim>
                                    <p:anim calcmode="lin" valueType="num">
                                      <p:cBhvr>
                                        <p:cTn id="11"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3962192.jpg"/>
          <p:cNvPicPr>
            <a:picLocks noGrp="1" noChangeAspect="1"/>
          </p:cNvPicPr>
          <p:nvPr>
            <p:ph idx="1"/>
          </p:nvPr>
        </p:nvPicPr>
        <p:blipFill>
          <a:blip r:embed="rId2"/>
          <a:srcRect/>
          <a:stretch>
            <a:fillRect/>
          </a:stretch>
        </p:blipFill>
        <p:spPr>
          <a:xfrm>
            <a:off x="0" y="0"/>
            <a:ext cx="9144000" cy="6858000"/>
          </a:xfrm>
        </p:spPr>
      </p:pic>
      <p:pic>
        <p:nvPicPr>
          <p:cNvPr id="5" name="3 Marcador de contenido" descr="3962192.jpg"/>
          <p:cNvPicPr>
            <a:picLocks noChangeAspect="1"/>
          </p:cNvPicPr>
          <p:nvPr/>
        </p:nvPicPr>
        <p:blipFill>
          <a:blip r:embed="rId2"/>
          <a:srcRect/>
          <a:stretch>
            <a:fillRect/>
          </a:stretch>
        </p:blipFill>
        <p:spPr>
          <a:xfrm>
            <a:off x="0" y="0"/>
            <a:ext cx="9144000" cy="6858000"/>
          </a:xfrm>
          <a:prstGeom prst="rect">
            <a:avLst/>
          </a:prstGeom>
        </p:spPr>
      </p:pic>
      <p:sp>
        <p:nvSpPr>
          <p:cNvPr id="6" name="5 CuadroTexto"/>
          <p:cNvSpPr txBox="1"/>
          <p:nvPr/>
        </p:nvSpPr>
        <p:spPr>
          <a:xfrm>
            <a:off x="0" y="2857496"/>
            <a:ext cx="4071934" cy="2246769"/>
          </a:xfrm>
          <a:prstGeom prst="rect">
            <a:avLst/>
          </a:prstGeom>
          <a:noFill/>
        </p:spPr>
        <p:txBody>
          <a:bodyPr wrap="square" rtlCol="0">
            <a:spAutoFit/>
          </a:bodyPr>
          <a:lstStyle/>
          <a:p>
            <a:r>
              <a:rPr lang="es-ES" sz="2800" dirty="0" smtClean="0">
                <a:effectLst>
                  <a:outerShdw blurRad="38100" dist="38100" dir="2700000" algn="tl">
                    <a:srgbClr val="000000">
                      <a:alpha val="43137"/>
                    </a:srgbClr>
                  </a:outerShdw>
                </a:effectLst>
              </a:rPr>
              <a:t>Mujer de piel suave ,que nunca la he tocado, la de los pechos rosados, la que todavía no conozco, la que su frente no he besado</a:t>
            </a:r>
            <a:endParaRPr lang="es-ES" sz="2800" dirty="0">
              <a:effectLst>
                <a:outerShdw blurRad="38100" dist="38100" dir="2700000" algn="tl">
                  <a:srgbClr val="000000">
                    <a:alpha val="43137"/>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0" fill="hold"/>
                                        <p:tgtEl>
                                          <p:spTgt spid="4"/>
                                        </p:tgtEl>
                                        <p:attrNameLst>
                                          <p:attrName>ppt_x</p:attrName>
                                        </p:attrNameLst>
                                      </p:cBhvr>
                                      <p:tavLst>
                                        <p:tav tm="0">
                                          <p:val>
                                            <p:strVal val="0-#ppt_w/2"/>
                                          </p:val>
                                        </p:tav>
                                        <p:tav tm="100000">
                                          <p:val>
                                            <p:strVal val="#ppt_x"/>
                                          </p:val>
                                        </p:tav>
                                      </p:tavLst>
                                    </p:anim>
                                    <p:anim calcmode="lin" valueType="num">
                                      <p:cBhvr additive="base">
                                        <p:cTn id="8" dur="5000" fill="hold"/>
                                        <p:tgtEl>
                                          <p:spTgt spid="4"/>
                                        </p:tgtEl>
                                        <p:attrNameLst>
                                          <p:attrName>ppt_y</p:attrName>
                                        </p:attrNameLst>
                                      </p:cBhvr>
                                      <p:tavLst>
                                        <p:tav tm="0">
                                          <p:val>
                                            <p:strVal val="#ppt_y"/>
                                          </p:val>
                                        </p:tav>
                                        <p:tav tm="100000">
                                          <p:val>
                                            <p:strVal val="#ppt_y"/>
                                          </p:val>
                                        </p:tav>
                                      </p:tavLst>
                                    </p:anim>
                                  </p:childTnLst>
                                </p:cTn>
                              </p:par>
                              <p:par>
                                <p:cTn id="9" presetID="7"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0" fill="hold"/>
                                        <p:tgtEl>
                                          <p:spTgt spid="5"/>
                                        </p:tgtEl>
                                        <p:attrNameLst>
                                          <p:attrName>ppt_x</p:attrName>
                                        </p:attrNameLst>
                                      </p:cBhvr>
                                      <p:tavLst>
                                        <p:tav tm="0">
                                          <p:val>
                                            <p:strVal val="1+#ppt_w/2"/>
                                          </p:val>
                                        </p:tav>
                                        <p:tav tm="100000">
                                          <p:val>
                                            <p:strVal val="#ppt_x"/>
                                          </p:val>
                                        </p:tav>
                                      </p:tavLst>
                                    </p:anim>
                                    <p:anim calcmode="lin" valueType="num">
                                      <p:cBhvr additive="base">
                                        <p:cTn id="12" dur="5000" fill="hold"/>
                                        <p:tgtEl>
                                          <p:spTgt spid="5"/>
                                        </p:tgtEl>
                                        <p:attrNameLst>
                                          <p:attrName>ppt_y</p:attrName>
                                        </p:attrNameLst>
                                      </p:cBhvr>
                                      <p:tavLst>
                                        <p:tav tm="0">
                                          <p:val>
                                            <p:strVal val="#ppt_y"/>
                                          </p:val>
                                        </p:tav>
                                        <p:tav tm="100000">
                                          <p:val>
                                            <p:strVal val="#ppt_y"/>
                                          </p:val>
                                        </p:tav>
                                      </p:tavLst>
                                    </p:anim>
                                  </p:childTnLst>
                                </p:cTn>
                              </p:par>
                              <p:par>
                                <p:cTn id="13" presetID="3" presetClass="entr" presetSubtype="1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horizontal)">
                                      <p:cBhvr>
                                        <p:cTn id="15" dur="5000"/>
                                        <p:tgtEl>
                                          <p:spTgt spid="5"/>
                                        </p:tgtEl>
                                      </p:cBhvr>
                                    </p:animEffect>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5000"/>
                                        <p:tgtEl>
                                          <p:spTgt spid="4"/>
                                        </p:tgtEl>
                                      </p:cBhvr>
                                    </p:animEffect>
                                  </p:childTnLst>
                                </p:cTn>
                              </p:par>
                            </p:childTnLst>
                          </p:cTn>
                        </p:par>
                        <p:par>
                          <p:cTn id="19" fill="hold">
                            <p:stCondLst>
                              <p:cond delay="5000"/>
                            </p:stCondLst>
                            <p:childTnLst>
                              <p:par>
                                <p:cTn id="20" presetID="14" presetClass="exit" presetSubtype="10" fill="hold" nodeType="afterEffect">
                                  <p:stCondLst>
                                    <p:cond delay="0"/>
                                  </p:stCondLst>
                                  <p:childTnLst>
                                    <p:animEffect transition="out" filter="randombar(horizontal)">
                                      <p:cBhvr>
                                        <p:cTn id="21" dur="5000"/>
                                        <p:tgtEl>
                                          <p:spTgt spid="5"/>
                                        </p:tgtEl>
                                      </p:cBhvr>
                                    </p:animEffect>
                                    <p:set>
                                      <p:cBhvr>
                                        <p:cTn id="22" dur="1" fill="hold">
                                          <p:stCondLst>
                                            <p:cond delay="4999"/>
                                          </p:stCondLst>
                                        </p:cTn>
                                        <p:tgtEl>
                                          <p:spTgt spid="5"/>
                                        </p:tgtEl>
                                        <p:attrNameLst>
                                          <p:attrName>style.visibility</p:attrName>
                                        </p:attrNameLst>
                                      </p:cBhvr>
                                      <p:to>
                                        <p:strVal val="hidden"/>
                                      </p:to>
                                    </p:set>
                                  </p:childTnLst>
                                </p:cTn>
                              </p:par>
                            </p:childTnLst>
                          </p:cTn>
                        </p:par>
                        <p:par>
                          <p:cTn id="23" fill="hold">
                            <p:stCondLst>
                              <p:cond delay="10000"/>
                            </p:stCondLst>
                            <p:childTnLst>
                              <p:par>
                                <p:cTn id="24" presetID="29" presetClass="entr" presetSubtype="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2000" fill="hold"/>
                                        <p:tgtEl>
                                          <p:spTgt spid="6"/>
                                        </p:tgtEl>
                                        <p:attrNameLst>
                                          <p:attrName>ppt_x</p:attrName>
                                        </p:attrNameLst>
                                      </p:cBhvr>
                                      <p:tavLst>
                                        <p:tav tm="0">
                                          <p:val>
                                            <p:strVal val="#ppt_x-.2"/>
                                          </p:val>
                                        </p:tav>
                                        <p:tav tm="100000">
                                          <p:val>
                                            <p:strVal val="#ppt_x"/>
                                          </p:val>
                                        </p:tav>
                                      </p:tavLst>
                                    </p:anim>
                                    <p:anim calcmode="lin" valueType="num">
                                      <p:cBhvr>
                                        <p:cTn id="27"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343568.jpg"/>
          <p:cNvPicPr>
            <a:picLocks noGrp="1" noChangeAspect="1"/>
          </p:cNvPicPr>
          <p:nvPr>
            <p:ph idx="1"/>
          </p:nvPr>
        </p:nvPicPr>
        <p:blipFill>
          <a:blip r:embed="rId2">
            <a:lum contrast="10000"/>
          </a:blip>
          <a:srcRect/>
          <a:stretch>
            <a:fillRect/>
          </a:stretch>
        </p:blipFill>
        <p:spPr>
          <a:xfrm>
            <a:off x="0" y="0"/>
            <a:ext cx="9144000" cy="6929486"/>
          </a:xfrm>
        </p:spPr>
      </p:pic>
      <p:pic>
        <p:nvPicPr>
          <p:cNvPr id="5" name="3 Marcador de contenido" descr="2343568.jpg"/>
          <p:cNvPicPr>
            <a:picLocks noChangeAspect="1"/>
          </p:cNvPicPr>
          <p:nvPr/>
        </p:nvPicPr>
        <p:blipFill>
          <a:blip r:embed="rId2">
            <a:lum contrast="10000"/>
          </a:blip>
          <a:srcRect/>
          <a:stretch>
            <a:fillRect/>
          </a:stretch>
        </p:blipFill>
        <p:spPr>
          <a:xfrm>
            <a:off x="428596" y="428604"/>
            <a:ext cx="8149827" cy="6075028"/>
          </a:xfrm>
          <a:prstGeom prst="rect">
            <a:avLst/>
          </a:prstGeom>
        </p:spPr>
      </p:pic>
      <p:sp>
        <p:nvSpPr>
          <p:cNvPr id="6" name="5 CuadroTexto"/>
          <p:cNvSpPr txBox="1"/>
          <p:nvPr/>
        </p:nvSpPr>
        <p:spPr>
          <a:xfrm>
            <a:off x="0" y="785794"/>
            <a:ext cx="4025461" cy="2246769"/>
          </a:xfrm>
          <a:prstGeom prst="rect">
            <a:avLst/>
          </a:prstGeom>
          <a:noFill/>
        </p:spPr>
        <p:txBody>
          <a:bodyPr wrap="none" rtlCol="0">
            <a:spAutoFit/>
          </a:bodyPr>
          <a:lstStyle/>
          <a:p>
            <a:r>
              <a:rPr lang="es-ES" sz="2800" dirty="0" smtClean="0">
                <a:effectLst>
                  <a:outerShdw blurRad="38100" dist="38100" dir="2700000" algn="tl">
                    <a:srgbClr val="000000">
                      <a:alpha val="43137"/>
                    </a:srgbClr>
                  </a:outerShdw>
                </a:effectLst>
              </a:rPr>
              <a:t>Mujer sin igual ,creo que </a:t>
            </a:r>
          </a:p>
          <a:p>
            <a:r>
              <a:rPr lang="es-ES" sz="2800" dirty="0" smtClean="0">
                <a:effectLst>
                  <a:outerShdw blurRad="38100" dist="38100" dir="2700000" algn="tl">
                    <a:srgbClr val="000000">
                      <a:alpha val="43137"/>
                    </a:srgbClr>
                  </a:outerShdw>
                </a:effectLst>
              </a:rPr>
              <a:t>estaré enamorado ,por que </a:t>
            </a:r>
          </a:p>
          <a:p>
            <a:r>
              <a:rPr lang="es-ES" sz="2800" dirty="0" smtClean="0">
                <a:effectLst>
                  <a:outerShdw blurRad="38100" dist="38100" dir="2700000" algn="tl">
                    <a:srgbClr val="000000">
                      <a:alpha val="43137"/>
                    </a:srgbClr>
                  </a:outerShdw>
                </a:effectLst>
              </a:rPr>
              <a:t>ya tengo una mano, para </a:t>
            </a:r>
          </a:p>
          <a:p>
            <a:r>
              <a:rPr lang="es-ES" sz="2800" dirty="0" smtClean="0">
                <a:effectLst>
                  <a:outerShdw blurRad="38100" dist="38100" dir="2700000" algn="tl">
                    <a:srgbClr val="000000">
                      <a:alpha val="43137"/>
                    </a:srgbClr>
                  </a:outerShdw>
                </a:effectLst>
              </a:rPr>
              <a:t>cogerla  y querer morir a</a:t>
            </a:r>
          </a:p>
          <a:p>
            <a:r>
              <a:rPr lang="es-ES" sz="2800" dirty="0" smtClean="0">
                <a:effectLst>
                  <a:outerShdw blurRad="38100" dist="38100" dir="2700000" algn="tl">
                    <a:srgbClr val="000000">
                      <a:alpha val="43137"/>
                    </a:srgbClr>
                  </a:outerShdw>
                </a:effectLst>
              </a:rPr>
              <a:t> tu lado……Mujer</a:t>
            </a:r>
            <a:endParaRPr lang="es-ES" sz="2800" dirty="0">
              <a:effectLst>
                <a:outerShdw blurRad="38100" dist="38100" dir="2700000" algn="tl">
                  <a:srgbClr val="000000">
                    <a:alpha val="43137"/>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0"/>
                                        <p:tgtEl>
                                          <p:spTgt spid="4"/>
                                        </p:tgtEl>
                                      </p:cBhvr>
                                    </p:animEffect>
                                  </p:childTnLst>
                                </p:cTn>
                              </p:par>
                            </p:childTnLst>
                          </p:cTn>
                        </p:par>
                        <p:par>
                          <p:cTn id="11" fill="hold">
                            <p:stCondLst>
                              <p:cond delay="5000"/>
                            </p:stCondLst>
                            <p:childTnLst>
                              <p:par>
                                <p:cTn id="12" presetID="29"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ppt_x</p:attrName>
                                        </p:attrNameLst>
                                      </p:cBhvr>
                                      <p:tavLst>
                                        <p:tav tm="0">
                                          <p:val>
                                            <p:strVal val="#ppt_x-.2"/>
                                          </p:val>
                                        </p:tav>
                                        <p:tav tm="100000">
                                          <p:val>
                                            <p:strVal val="#ppt_x"/>
                                          </p:val>
                                        </p:tav>
                                      </p:tavLst>
                                    </p:anim>
                                    <p:anim calcmode="lin" valueType="num">
                                      <p:cBhvr>
                                        <p:cTn id="15"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srcRect/>
            <a:stretch>
              <a:fillRect/>
            </a:stretch>
          </a:blipFill>
        </p:spPr>
        <p:txBody>
          <a:bodyPr/>
          <a:lstStyle/>
          <a:p>
            <a:endParaRPr lang="es-ES" dirty="0"/>
          </a:p>
        </p:txBody>
      </p:sp>
      <p:pic>
        <p:nvPicPr>
          <p:cNvPr id="4" name="3 Marcador de contenido" descr="889.jpg"/>
          <p:cNvPicPr>
            <a:picLocks noGrp="1" noChangeAspect="1"/>
          </p:cNvPicPr>
          <p:nvPr>
            <p:ph idx="1"/>
          </p:nvPr>
        </p:nvPicPr>
        <p:blipFill>
          <a:blip r:embed="rId3"/>
          <a:stretch>
            <a:fillRect/>
          </a:stretch>
        </p:blipFill>
        <p:spPr>
          <a:xfrm rot="21428651">
            <a:off x="1986874" y="-661092"/>
            <a:ext cx="8081521" cy="8268256"/>
          </a:xfrm>
          <a:effectLst>
            <a:softEdge rad="635000"/>
          </a:effectLst>
        </p:spPr>
      </p:pic>
      <p:sp>
        <p:nvSpPr>
          <p:cNvPr id="5" name="4 CuadroTexto"/>
          <p:cNvSpPr txBox="1"/>
          <p:nvPr/>
        </p:nvSpPr>
        <p:spPr>
          <a:xfrm>
            <a:off x="0" y="5857892"/>
            <a:ext cx="2975495" cy="400110"/>
          </a:xfrm>
          <a:prstGeom prst="rect">
            <a:avLst/>
          </a:prstGeom>
          <a:noFill/>
        </p:spPr>
        <p:txBody>
          <a:bodyPr wrap="none" rtlCol="0">
            <a:spAutoFit/>
          </a:bodyPr>
          <a:lstStyle/>
          <a:p>
            <a:r>
              <a:rPr lang="es-ES" sz="2000" dirty="0" smtClean="0">
                <a:blipFill>
                  <a:blip r:embed="rId4"/>
                  <a:stretch>
                    <a:fillRect/>
                  </a:stretch>
                </a:blipFill>
              </a:rPr>
              <a:t>Francisco del Olmo-Jazmín</a:t>
            </a:r>
            <a:endParaRPr lang="es-ES" sz="2000" dirty="0">
              <a:blipFill>
                <a:blip r:embed="rId4"/>
                <a:stretch>
                  <a:fillRect/>
                </a:stretch>
              </a:blipFill>
            </a:endParaRPr>
          </a:p>
        </p:txBody>
      </p:sp>
      <p:sp>
        <p:nvSpPr>
          <p:cNvPr id="6" name="5 CuadroTexto"/>
          <p:cNvSpPr txBox="1"/>
          <p:nvPr/>
        </p:nvSpPr>
        <p:spPr>
          <a:xfrm>
            <a:off x="0" y="6286520"/>
            <a:ext cx="2842445" cy="369332"/>
          </a:xfrm>
          <a:prstGeom prst="rect">
            <a:avLst/>
          </a:prstGeom>
          <a:noFill/>
        </p:spPr>
        <p:txBody>
          <a:bodyPr wrap="none" rtlCol="0">
            <a:spAutoFit/>
          </a:bodyPr>
          <a:lstStyle/>
          <a:p>
            <a:r>
              <a:rPr lang="es-ES" dirty="0" smtClean="0">
                <a:blipFill>
                  <a:blip r:embed="rId4"/>
                  <a:stretch>
                    <a:fillRect/>
                  </a:stretch>
                </a:blipFill>
              </a:rPr>
              <a:t>Autor  del texto: Desconocido</a:t>
            </a:r>
            <a:endParaRPr lang="es-ES" dirty="0">
              <a:blipFill>
                <a:blip r:embed="rId4"/>
                <a:stretch>
                  <a:fillRect/>
                </a:stretch>
              </a:blipFill>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ujer-milespowerpoints.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8">
      <a:majorFont>
        <a:latin typeface="Script MT Bold"/>
        <a:ea typeface=""/>
        <a:cs typeface=""/>
      </a:majorFont>
      <a:minorFont>
        <a:latin typeface="Script MT Bol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mujer-milespowerpoints.com</Template>
  <TotalTime>0</TotalTime>
  <Words>659</Words>
  <Application>Microsoft Office PowerPoint</Application>
  <PresentationFormat>Presentación en pantalla (4:3)</PresentationFormat>
  <Paragraphs>101</Paragraphs>
  <Slides>19</Slides>
  <Notes>1</Notes>
  <HiddenSlides>0</HiddenSlides>
  <MMClips>0</MMClips>
  <ScaleCrop>false</ScaleCrop>
  <HeadingPairs>
    <vt:vector size="4" baseType="variant">
      <vt:variant>
        <vt:lpstr>Tema</vt:lpstr>
      </vt:variant>
      <vt:variant>
        <vt:i4>2</vt:i4>
      </vt:variant>
      <vt:variant>
        <vt:lpstr>Títulos de diapositiva</vt:lpstr>
      </vt:variant>
      <vt:variant>
        <vt:i4>19</vt:i4>
      </vt:variant>
    </vt:vector>
  </HeadingPairs>
  <TitlesOfParts>
    <vt:vector size="21" baseType="lpstr">
      <vt:lpstr>mujer-milespowerpoints.com</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2012-05-21T15:36:17Z</dcterms:created>
  <dcterms:modified xsi:type="dcterms:W3CDTF">2012-05-21T15:37:26Z</dcterms:modified>
</cp:coreProperties>
</file>