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57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8" r:id="rId12"/>
  </p:sldIdLst>
  <p:sldSz cx="14401800" cy="7921625"/>
  <p:notesSz cx="6858000" cy="9144000"/>
  <p:defaultTextStyle>
    <a:defPPr>
      <a:defRPr lang="es-AR"/>
    </a:defPPr>
    <a:lvl1pPr marL="0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6809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3615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60423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7231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34038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20845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7653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94460" algn="l" defTabSz="1373615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YkP5qAJkjhjQv39vj9GnA==" hashData="F/QLTpZ8gx2Hw5XK/4O8necXx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3" autoAdjust="0"/>
    <p:restoredTop sz="94660"/>
  </p:normalViewPr>
  <p:slideViewPr>
    <p:cSldViewPr>
      <p:cViewPr varScale="1">
        <p:scale>
          <a:sx n="48" d="100"/>
          <a:sy n="48" d="100"/>
        </p:scale>
        <p:origin x="-90" y="-168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1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3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60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7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340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20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7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94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80"/>
            <a:ext cx="12241530" cy="157332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4"/>
            <a:ext cx="12241530" cy="1732855"/>
          </a:xfrm>
        </p:spPr>
        <p:txBody>
          <a:bodyPr anchor="b"/>
          <a:lstStyle>
            <a:lvl1pPr marL="0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1pPr>
            <a:lvl2pPr marL="686809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361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6042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723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3403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2084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765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944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1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1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9"/>
            <a:ext cx="63632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09" indent="0">
              <a:buNone/>
              <a:defRPr sz="3100" b="1"/>
            </a:lvl2pPr>
            <a:lvl3pPr marL="1373615" indent="0">
              <a:buNone/>
              <a:defRPr sz="2700" b="1"/>
            </a:lvl3pPr>
            <a:lvl4pPr marL="2060423" indent="0">
              <a:buNone/>
              <a:defRPr sz="2400" b="1"/>
            </a:lvl4pPr>
            <a:lvl5pPr marL="2747231" indent="0">
              <a:buNone/>
              <a:defRPr sz="2400" b="1"/>
            </a:lvl5pPr>
            <a:lvl6pPr marL="3434038" indent="0">
              <a:buNone/>
              <a:defRPr sz="2400" b="1"/>
            </a:lvl6pPr>
            <a:lvl7pPr marL="4120845" indent="0">
              <a:buNone/>
              <a:defRPr sz="2400" b="1"/>
            </a:lvl7pPr>
            <a:lvl8pPr marL="4807653" indent="0">
              <a:buNone/>
              <a:defRPr sz="2400" b="1"/>
            </a:lvl8pPr>
            <a:lvl9pPr marL="5494460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8" y="1773199"/>
            <a:ext cx="63657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09" indent="0">
              <a:buNone/>
              <a:defRPr sz="3100" b="1"/>
            </a:lvl2pPr>
            <a:lvl3pPr marL="1373615" indent="0">
              <a:buNone/>
              <a:defRPr sz="2700" b="1"/>
            </a:lvl3pPr>
            <a:lvl4pPr marL="2060423" indent="0">
              <a:buNone/>
              <a:defRPr sz="2400" b="1"/>
            </a:lvl4pPr>
            <a:lvl5pPr marL="2747231" indent="0">
              <a:buNone/>
              <a:defRPr sz="2400" b="1"/>
            </a:lvl5pPr>
            <a:lvl6pPr marL="3434038" indent="0">
              <a:buNone/>
              <a:defRPr sz="2400" b="1"/>
            </a:lvl6pPr>
            <a:lvl7pPr marL="4120845" indent="0">
              <a:buNone/>
              <a:defRPr sz="2400" b="1"/>
            </a:lvl7pPr>
            <a:lvl8pPr marL="4807653" indent="0">
              <a:buNone/>
              <a:defRPr sz="2400" b="1"/>
            </a:lvl8pPr>
            <a:lvl9pPr marL="5494460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8" y="2512182"/>
            <a:ext cx="6365796" cy="4564104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4" y="315399"/>
            <a:ext cx="4738093" cy="1342275"/>
          </a:xfrm>
        </p:spPr>
        <p:txBody>
          <a:bodyPr anchor="b"/>
          <a:lstStyle>
            <a:lvl1pPr algn="l">
              <a:defRPr sz="3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400"/>
            <a:ext cx="8051006" cy="6760887"/>
          </a:xfrm>
        </p:spPr>
        <p:txBody>
          <a:bodyPr/>
          <a:lstStyle>
            <a:lvl1pPr>
              <a:defRPr sz="4700"/>
            </a:lvl1pPr>
            <a:lvl2pPr>
              <a:defRPr sz="4200"/>
            </a:lvl2pPr>
            <a:lvl3pPr>
              <a:defRPr sz="36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4" y="1657674"/>
            <a:ext cx="4738093" cy="5418612"/>
          </a:xfrm>
        </p:spPr>
        <p:txBody>
          <a:bodyPr/>
          <a:lstStyle>
            <a:lvl1pPr marL="0" indent="0">
              <a:buNone/>
              <a:defRPr sz="2100"/>
            </a:lvl1pPr>
            <a:lvl2pPr marL="686809" indent="0">
              <a:buNone/>
              <a:defRPr sz="1800"/>
            </a:lvl2pPr>
            <a:lvl3pPr marL="1373615" indent="0">
              <a:buNone/>
              <a:defRPr sz="1500"/>
            </a:lvl3pPr>
            <a:lvl4pPr marL="2060423" indent="0">
              <a:buNone/>
              <a:defRPr sz="1400"/>
            </a:lvl4pPr>
            <a:lvl5pPr marL="2747231" indent="0">
              <a:buNone/>
              <a:defRPr sz="1400"/>
            </a:lvl5pPr>
            <a:lvl6pPr marL="3434038" indent="0">
              <a:buNone/>
              <a:defRPr sz="1400"/>
            </a:lvl6pPr>
            <a:lvl7pPr marL="4120845" indent="0">
              <a:buNone/>
              <a:defRPr sz="1400"/>
            </a:lvl7pPr>
            <a:lvl8pPr marL="4807653" indent="0">
              <a:buNone/>
              <a:defRPr sz="1400"/>
            </a:lvl8pPr>
            <a:lvl9pPr marL="549446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9"/>
            <a:ext cx="8641080" cy="654635"/>
          </a:xfrm>
        </p:spPr>
        <p:txBody>
          <a:bodyPr anchor="b"/>
          <a:lstStyle>
            <a:lvl1pPr algn="l">
              <a:defRPr sz="3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3"/>
            <a:ext cx="8641080" cy="4752975"/>
          </a:xfrm>
        </p:spPr>
        <p:txBody>
          <a:bodyPr/>
          <a:lstStyle>
            <a:lvl1pPr marL="0" indent="0">
              <a:buNone/>
              <a:defRPr sz="4700"/>
            </a:lvl1pPr>
            <a:lvl2pPr marL="686809" indent="0">
              <a:buNone/>
              <a:defRPr sz="4200"/>
            </a:lvl2pPr>
            <a:lvl3pPr marL="1373615" indent="0">
              <a:buNone/>
              <a:defRPr sz="3600"/>
            </a:lvl3pPr>
            <a:lvl4pPr marL="2060423" indent="0">
              <a:buNone/>
              <a:defRPr sz="3100"/>
            </a:lvl4pPr>
            <a:lvl5pPr marL="2747231" indent="0">
              <a:buNone/>
              <a:defRPr sz="3100"/>
            </a:lvl5pPr>
            <a:lvl6pPr marL="3434038" indent="0">
              <a:buNone/>
              <a:defRPr sz="3100"/>
            </a:lvl6pPr>
            <a:lvl7pPr marL="4120845" indent="0">
              <a:buNone/>
              <a:defRPr sz="3100"/>
            </a:lvl7pPr>
            <a:lvl8pPr marL="4807653" indent="0">
              <a:buNone/>
              <a:defRPr sz="3100"/>
            </a:lvl8pPr>
            <a:lvl9pPr marL="5494460" indent="0">
              <a:buNone/>
              <a:defRPr sz="31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100"/>
            </a:lvl1pPr>
            <a:lvl2pPr marL="686809" indent="0">
              <a:buNone/>
              <a:defRPr sz="1800"/>
            </a:lvl2pPr>
            <a:lvl3pPr marL="1373615" indent="0">
              <a:buNone/>
              <a:defRPr sz="1500"/>
            </a:lvl3pPr>
            <a:lvl4pPr marL="2060423" indent="0">
              <a:buNone/>
              <a:defRPr sz="1400"/>
            </a:lvl4pPr>
            <a:lvl5pPr marL="2747231" indent="0">
              <a:buNone/>
              <a:defRPr sz="1400"/>
            </a:lvl5pPr>
            <a:lvl6pPr marL="3434038" indent="0">
              <a:buNone/>
              <a:defRPr sz="1400"/>
            </a:lvl6pPr>
            <a:lvl7pPr marL="4120845" indent="0">
              <a:buNone/>
              <a:defRPr sz="1400"/>
            </a:lvl7pPr>
            <a:lvl8pPr marL="4807653" indent="0">
              <a:buNone/>
              <a:defRPr sz="1400"/>
            </a:lvl8pPr>
            <a:lvl9pPr marL="549446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4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4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1"/>
            <a:ext cx="12241530" cy="1698015"/>
          </a:xfrm>
          <a:prstGeom prst="rect">
            <a:avLst/>
          </a:prstGeom>
        </p:spPr>
        <p:txBody>
          <a:bodyPr lIns="127542" tIns="63771" rIns="127542" bIns="63771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42" tIns="63771" rIns="127542" bIns="63771"/>
          <a:lstStyle>
            <a:lvl1pPr marL="0" indent="0" algn="ctr">
              <a:buNone/>
              <a:defRPr/>
            </a:lvl1pPr>
            <a:lvl2pPr marL="637713" indent="0" algn="ctr">
              <a:buNone/>
              <a:defRPr/>
            </a:lvl2pPr>
            <a:lvl3pPr marL="1275425" indent="0" algn="ctr">
              <a:buNone/>
              <a:defRPr/>
            </a:lvl3pPr>
            <a:lvl4pPr marL="1913136" indent="0" algn="ctr">
              <a:buNone/>
              <a:defRPr/>
            </a:lvl4pPr>
            <a:lvl5pPr marL="2550850" indent="0" algn="ctr">
              <a:buNone/>
              <a:defRPr/>
            </a:lvl5pPr>
            <a:lvl6pPr marL="3188561" indent="0" algn="ctr">
              <a:buNone/>
              <a:defRPr/>
            </a:lvl6pPr>
            <a:lvl7pPr marL="3826273" indent="0" algn="ctr">
              <a:buNone/>
              <a:defRPr/>
            </a:lvl7pPr>
            <a:lvl8pPr marL="4463986" indent="0" algn="ctr">
              <a:buNone/>
              <a:defRPr/>
            </a:lvl8pPr>
            <a:lvl9pPr marL="510169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37361" tIns="68680" rIns="137361" bIns="6868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79"/>
            <a:ext cx="12961620" cy="5227907"/>
          </a:xfrm>
          <a:prstGeom prst="rect">
            <a:avLst/>
          </a:prstGeom>
        </p:spPr>
        <p:txBody>
          <a:bodyPr vert="horz" lIns="137361" tIns="68680" rIns="137361" bIns="6868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6"/>
            <a:ext cx="3360420" cy="421753"/>
          </a:xfrm>
          <a:prstGeom prst="rect">
            <a:avLst/>
          </a:prstGeom>
        </p:spPr>
        <p:txBody>
          <a:bodyPr vert="horz" lIns="137361" tIns="68680" rIns="137361" bIns="6868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6E897-2FE3-40F9-9A86-A264D447B8D1}" type="datetimeFigureOut">
              <a:rPr lang="es-AR" smtClean="0"/>
              <a:pPr/>
              <a:t>28/09/2015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6"/>
            <a:ext cx="4560570" cy="421753"/>
          </a:xfrm>
          <a:prstGeom prst="rect">
            <a:avLst/>
          </a:prstGeom>
        </p:spPr>
        <p:txBody>
          <a:bodyPr vert="horz" lIns="137361" tIns="68680" rIns="137361" bIns="6868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6"/>
            <a:ext cx="3360420" cy="421753"/>
          </a:xfrm>
          <a:prstGeom prst="rect">
            <a:avLst/>
          </a:prstGeom>
        </p:spPr>
        <p:txBody>
          <a:bodyPr vert="horz" lIns="137361" tIns="68680" rIns="137361" bIns="6868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1720D-5610-4B9B-9C4D-141C6710D4A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73615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5107" indent="-515107" algn="l" defTabSz="1373615" rtl="0" eaLnBrk="1" latinLnBrk="0" hangingPunct="1">
        <a:spcBef>
          <a:spcPct val="20000"/>
        </a:spcBef>
        <a:buFont typeface="Arial" pitchFamily="34" charset="0"/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1pPr>
      <a:lvl2pPr marL="1116063" indent="-429254" algn="l" defTabSz="1373615" rtl="0" eaLnBrk="1" latinLnBrk="0" hangingPunct="1">
        <a:spcBef>
          <a:spcPct val="20000"/>
        </a:spcBef>
        <a:buFont typeface="Arial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7019" indent="-343404" algn="l" defTabSz="1373615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403826" indent="-343404" algn="l" defTabSz="1373615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090634" indent="-343404" algn="l" defTabSz="1373615" rtl="0" eaLnBrk="1" latinLnBrk="0" hangingPunct="1">
        <a:spcBef>
          <a:spcPct val="20000"/>
        </a:spcBef>
        <a:buFont typeface="Arial" pitchFamily="34" charset="0"/>
        <a:buChar char="»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3777442" indent="-343404" algn="l" defTabSz="1373615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6pPr>
      <a:lvl7pPr marL="4464250" indent="-343404" algn="l" defTabSz="1373615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7pPr>
      <a:lvl8pPr marL="5151057" indent="-343404" algn="l" defTabSz="1373615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8pPr>
      <a:lvl9pPr marL="5837864" indent="-343404" algn="l" defTabSz="1373615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6809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615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60423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7231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34038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20845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7653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94460" algn="l" defTabSz="1373615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0" tIns="63775" rIns="127550" bIns="63775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5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0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259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013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15" indent="-478315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348" indent="-398596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383" indent="-318876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137" indent="-318876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69889" indent="-318876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642" indent="-318876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396" indent="-318876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149" indent="-318876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0902" indent="-318876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54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06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259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013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766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518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272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026" algn="l" defTabSz="12755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rosas ros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344872" y="2962703"/>
            <a:ext cx="9866896" cy="1585251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pPr algn="ctr"/>
            <a:r>
              <a:rPr lang="es-AR" sz="4700" dirty="0" smtClean="0">
                <a:latin typeface="Lucida Calligraphy" pitchFamily="66" charset="0"/>
              </a:rPr>
              <a:t>Morirás </a:t>
            </a:r>
          </a:p>
          <a:p>
            <a:pPr algn="ctr"/>
            <a:r>
              <a:rPr lang="es-AR" sz="4700" dirty="0" smtClean="0">
                <a:latin typeface="Lucida Calligraphy" pitchFamily="66" charset="0"/>
              </a:rPr>
              <a:t>cuando yo muera</a:t>
            </a:r>
            <a:endParaRPr lang="es-AR" sz="4700" dirty="0"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675264" y="4376692"/>
            <a:ext cx="3062140" cy="554200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r>
              <a:rPr lang="es-AR" sz="1800" dirty="0" smtClean="0"/>
              <a:t>Poema</a:t>
            </a:r>
            <a:r>
              <a:rPr lang="es-AR" dirty="0" smtClean="0"/>
              <a:t>  </a:t>
            </a:r>
            <a:r>
              <a:rPr lang="es-AR" dirty="0" err="1" smtClean="0"/>
              <a:t>Audroc</a:t>
            </a:r>
            <a:endParaRPr lang="es-AR" dirty="0"/>
          </a:p>
        </p:txBody>
      </p:sp>
      <p:pic>
        <p:nvPicPr>
          <p:cNvPr id="15" name="14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16857" y="6871971"/>
            <a:ext cx="1453971" cy="727044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3004634" y="7204673"/>
            <a:ext cx="2495077" cy="554200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5000">
    <p:split/>
    <p:sndAc>
      <p:stSnd>
        <p:snd r:embed="rId2" name="Amor Mio - Ernesto Cortazar (Relax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untitled00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72886" y="1964592"/>
            <a:ext cx="8505945" cy="1616029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Tu muerte llegará cuando yo muera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y en mi silencio sellaré tu suerte,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nadie podrá saber como tu eras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cuando se sequen las aguas de mi fuente.</a:t>
            </a:r>
          </a:p>
        </p:txBody>
      </p:sp>
    </p:spTree>
  </p:cSld>
  <p:clrMapOvr>
    <a:masterClrMapping/>
  </p:clrMapOvr>
  <p:transition spd="slow" advClick="0" advTm="2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PELIRROJA CON TELEFO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8018"/>
            <a:ext cx="14401800" cy="8097661"/>
          </a:xfrm>
          <a:prstGeom prst="rect">
            <a:avLst/>
          </a:prstGeom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254000" h="254000" prst="angle"/>
            <a:bevelB w="254000" h="254000"/>
          </a:sp3d>
        </p:spPr>
      </p:pic>
      <p:sp>
        <p:nvSpPr>
          <p:cNvPr id="4" name="3 CuadroTexto"/>
          <p:cNvSpPr txBox="1"/>
          <p:nvPr/>
        </p:nvSpPr>
        <p:spPr>
          <a:xfrm>
            <a:off x="6633837" y="2463646"/>
            <a:ext cx="7258406" cy="1616029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pPr fontAlgn="base"/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Como la sombra que en el cuerpo muere,</a:t>
            </a:r>
          </a:p>
          <a:p>
            <a:pPr fontAlgn="base"/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ha de morir la tuya con la mía,</a:t>
            </a:r>
          </a:p>
          <a:p>
            <a:pPr fontAlgn="base"/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y de pronto seré como tu eres</a:t>
            </a:r>
          </a:p>
          <a:p>
            <a:pPr fontAlgn="base"/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cuando llegue la noche de los días.</a:t>
            </a:r>
            <a:endParaRPr lang="es-AR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OSA CON PER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2550984" y="5544988"/>
            <a:ext cx="9526658" cy="1616029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pPr fontAlgn="base"/>
            <a:r>
              <a:rPr lang="es-AR" sz="2400" dirty="0">
                <a:latin typeface="Lucida Calligraphy" pitchFamily="66" charset="0"/>
              </a:rPr>
              <a:t>Se borrarán tus pasos con mis pasos,</a:t>
            </a:r>
          </a:p>
          <a:p>
            <a:pPr fontAlgn="base"/>
            <a:r>
              <a:rPr lang="es-AR" sz="2400" dirty="0">
                <a:latin typeface="Lucida Calligraphy" pitchFamily="66" charset="0"/>
              </a:rPr>
              <a:t>a tus pupilas cegarán las mías,</a:t>
            </a:r>
          </a:p>
          <a:p>
            <a:pPr fontAlgn="base"/>
            <a:r>
              <a:rPr lang="es-AR" sz="2400" dirty="0">
                <a:latin typeface="Lucida Calligraphy" pitchFamily="66" charset="0"/>
              </a:rPr>
              <a:t>te faltarán los brazos de mis brazos</a:t>
            </a:r>
          </a:p>
          <a:p>
            <a:pPr fontAlgn="base"/>
            <a:r>
              <a:rPr lang="es-AR" sz="2400" dirty="0">
                <a:latin typeface="Lucida Calligraphy" pitchFamily="66" charset="0"/>
              </a:rPr>
              <a:t>en un mundo de imágenes vacías.</a:t>
            </a:r>
          </a:p>
        </p:txBody>
      </p:sp>
    </p:spTree>
  </p:cSld>
  <p:clrMapOvr>
    <a:masterClrMapping/>
  </p:clrMapOvr>
  <p:transition spd="slow" advClick="0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valenines_hearts_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733" y="217897"/>
            <a:ext cx="13836337" cy="7485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CuadroTexto"/>
          <p:cNvSpPr txBox="1"/>
          <p:nvPr/>
        </p:nvSpPr>
        <p:spPr>
          <a:xfrm>
            <a:off x="1983920" y="5358168"/>
            <a:ext cx="11341260" cy="1616029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Se acabará el camino sin camino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que andando sola te dejó a su vera,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con un pesado andar que sin destino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presiente su final y desespera</a:t>
            </a:r>
            <a:r>
              <a:rPr lang="es-AR" sz="2400" dirty="0"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p:transition spd="slow" advClick="0" advTm="2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oecia 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4" name="3 CuadroTexto"/>
          <p:cNvSpPr txBox="1"/>
          <p:nvPr/>
        </p:nvSpPr>
        <p:spPr>
          <a:xfrm>
            <a:off x="2210745" y="5457979"/>
            <a:ext cx="9753484" cy="1616029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Se acabarán tus labios con mis labios,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se acabará tu voz con mis oídos,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se acabará la noche de los sabios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al ser de mis sentidos tus sentidos.</a:t>
            </a:r>
          </a:p>
        </p:txBody>
      </p:sp>
    </p:spTree>
  </p:cSld>
  <p:clrMapOvr>
    <a:masterClrMapping/>
  </p:clrMapOvr>
  <p:transition spd="slow" advClick="0" advTm="2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mor5.gif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32548" y="4680894"/>
            <a:ext cx="10086522" cy="1616029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Quizá algún día encuentre mi retrato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una mano displicente en </a:t>
            </a:r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primaveras,</a:t>
            </a:r>
            <a:endParaRPr lang="es-AR" sz="2400" dirty="0">
              <a:solidFill>
                <a:schemeClr val="bg1"/>
              </a:solidFill>
              <a:latin typeface="Lucida Calligraphy" pitchFamily="66" charset="0"/>
            </a:endParaRP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y a su gaveta volverá olvidado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al faltar la respuesta de quién era.</a:t>
            </a:r>
          </a:p>
        </p:txBody>
      </p:sp>
    </p:spTree>
  </p:cSld>
  <p:clrMapOvr>
    <a:masterClrMapping/>
  </p:clrMapOvr>
  <p:transition spd="slow" advClick="0" advTm="2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send-me-a-sign2222122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179" y="222259"/>
            <a:ext cx="13105457" cy="75721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1190032" y="5717191"/>
            <a:ext cx="11354465" cy="1616029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Así tu, has de morir cuando yo muera,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y mi silencio sellará tal suerte,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cuando vuelque al solsticio de quimera</a:t>
            </a:r>
          </a:p>
          <a:p>
            <a:pPr fontAlgn="base"/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el agua burbujeante de mi </a:t>
            </a:r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frente</a:t>
            </a:r>
            <a:r>
              <a:rPr lang="es-AR" sz="2400" dirty="0">
                <a:solidFill>
                  <a:schemeClr val="bg1"/>
                </a:solidFill>
                <a:latin typeface="Lucida Calligraphy" pitchFamily="66" charset="0"/>
              </a:rPr>
              <a:t>.</a:t>
            </a:r>
            <a:endParaRPr lang="es-AR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146" y="197417"/>
            <a:ext cx="13609514" cy="7505733"/>
          </a:xfrm>
          <a:prstGeom prst="rect">
            <a:avLst/>
          </a:prstGeom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254000" h="254000" prst="riblet"/>
            <a:bevelB w="260350" h="254000"/>
          </a:sp3d>
        </p:spPr>
      </p:pic>
      <p:pic>
        <p:nvPicPr>
          <p:cNvPr id="5" name="4 Imagen" descr="TOTTY   2014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278960" y="5158546"/>
            <a:ext cx="1702303" cy="23754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3004634" y="6655713"/>
            <a:ext cx="2268252" cy="508033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r>
              <a:rPr lang="es-AR" sz="2400" dirty="0" smtClean="0">
                <a:latin typeface="Lucida Calligraphy" pitchFamily="66" charset="0"/>
              </a:rPr>
              <a:t>ILDA</a:t>
            </a:r>
            <a:endParaRPr lang="es-AR" sz="24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716692" y="6755525"/>
            <a:ext cx="2835315" cy="415700"/>
          </a:xfrm>
          <a:prstGeom prst="rect">
            <a:avLst/>
          </a:prstGeom>
          <a:noFill/>
        </p:spPr>
        <p:txBody>
          <a:bodyPr wrap="square" lIns="137361" tIns="68680" rIns="137361" bIns="68680" rtlCol="0">
            <a:spAutoFit/>
          </a:bodyPr>
          <a:lstStyle/>
          <a:p>
            <a:r>
              <a:rPr lang="es-AR" sz="1800" dirty="0" err="1" smtClean="0"/>
              <a:t>Pps</a:t>
            </a:r>
            <a:r>
              <a:rPr lang="es-AR" sz="1800" dirty="0" smtClean="0"/>
              <a:t> sin fines de lucro</a:t>
            </a:r>
            <a:endParaRPr lang="es-AR" sz="1800" dirty="0"/>
          </a:p>
        </p:txBody>
      </p:sp>
    </p:spTree>
  </p:cSld>
  <p:clrMapOvr>
    <a:masterClrMapping/>
  </p:clrMapOvr>
  <p:transition spd="slow" advClick="0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42" tIns="63771" rIns="127542" bIns="63771" anchor="ctr"/>
          <a:lstStyle/>
          <a:p>
            <a:pPr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42" tIns="63771" rIns="127542" bIns="63771" anchor="ctr"/>
          <a:lstStyle/>
          <a:p>
            <a:pPr algn="ctr"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4"/>
            <a:ext cx="14401800" cy="329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42" tIns="63771" rIns="127542" bIns="63771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2"/>
            <a:ext cx="4200525" cy="224475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42" tIns="63771" rIns="127542" bIns="63771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75588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235</Words>
  <Application>Microsoft Office PowerPoint</Application>
  <PresentationFormat>Personalizado</PresentationFormat>
  <Paragraphs>36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22</cp:revision>
  <dcterms:created xsi:type="dcterms:W3CDTF">2015-05-04T18:12:38Z</dcterms:created>
  <dcterms:modified xsi:type="dcterms:W3CDTF">2015-09-28T16:44:31Z</dcterms:modified>
</cp:coreProperties>
</file>