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kNuRAEdicN8wAdhlV6zw==" hashData="OTY6CatnBewnzWvkFC0Cp2K/2Bg+avwgKslkCQuM7TJ4+SnaM7SWUPNaTvc7vPjw7JYQV2KAlec3UEedZYYX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972" autoAdjust="0"/>
  </p:normalViewPr>
  <p:slideViewPr>
    <p:cSldViewPr snapToGrid="0">
      <p:cViewPr varScale="1">
        <p:scale>
          <a:sx n="72" d="100"/>
          <a:sy n="72" d="100"/>
        </p:scale>
        <p:origin x="1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9B7FD1-2880-4424-9478-692A698EA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F525F9D-829B-45BB-8597-9E7487C4E8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FE4D43-B842-45E3-A8A2-CD25135F1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C4BB37-78CD-4822-A3CB-314B57047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A37D10-E847-43E0-98CE-758345F9B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158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5CA63A-7A4E-46B0-94CC-51B6A7835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5EDD32-671B-41B1-8CE0-FE1C7CDBB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1D94BE-A4CE-47FA-B44D-377D28318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3B5A4A-9C08-4823-B560-17100E490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2BDFC3-CF6E-42A2-9256-3D61A0CC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11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B58244-7148-4B83-BDB1-BEF5F1EA2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65F27F-7701-4A4B-8FB4-7C439D09DB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0305AD-7CD7-4B6F-8049-8F97FA2B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C17BEC-6893-4849-8ABB-3329DF48A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BCD827-CF16-4327-9B3B-2173B676A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01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156358-3E65-4559-BDBE-0E3F6EE04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9737F4-C2FD-46E6-9EEF-BEF54AFBB6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92FC78-8EC5-4970-AF5E-A36D6C7306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8A3F326-EFF2-4B5E-B711-F97969BCE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8D6E6A5-B06A-44E8-B8CF-9F9610A16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7824DA-35D7-4C51-85E0-AA2889C7F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0689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473A19-97C9-4D3E-B0D5-49CAF24F5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4E4D027-6E33-4074-ABCD-BB49D88F5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EFBD5B-180B-4151-85F0-09CC2D862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518BC1-1ED3-4532-A9DC-DBE960C21B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60F25C7-C6EE-4DBB-8E7C-238D66D1E8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1695E8D-43AB-4087-AF27-F2DC6BA17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DCED1F7-27E9-4834-B13E-FA0500760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72EEFA0-EBA8-4F1E-94B1-48F8C37E9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9099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2D0CD6-D5B8-4A09-9A46-F4A82B01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4C56AD5-03A8-4E6D-98A4-785777A02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97A71E1-2D6D-45D2-A3E6-566DE42E7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855F4DB-15DB-4FD1-BA1A-C942A3647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234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FFB0E46-C382-4D2A-B8FD-36B5F9E9C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A1BA75B-23DE-4B99-BECB-3934BF0FF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FC8B571-A906-4B54-B1A2-048DE448C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9558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2E71B5-2E89-44F9-BFD7-0563BA010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BB9FD2-5800-44CB-95B9-3CD8E92DE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28CCB1F-6AF4-43E6-9D6B-98B916905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BD30368-5202-4D5D-BD14-405688349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37AD2B-59F0-4C1C-84C9-6ADCD4497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50A55B-BDEB-458C-B088-128A15EEB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843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ECCFA-F13B-4625-9CAD-C1BA79EF1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148951F-3086-4A13-83B9-19DE9B6D9A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828AD52-C61D-4F79-8B9A-BFD1494591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1DB94DF-4A96-4CCA-8B90-3928C1AB4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F92DE33-90CA-4CE7-8E11-81A281B50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38D5E6B-E567-48F6-83E4-ED5B2BDA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004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AEDFF0-B4A5-4064-880E-61E07747E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2D1D48-BC6B-48A4-AA9F-D3027C1EC3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EC1304-6383-406D-A49A-BDD9C7C97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EFE4CE-89CA-4B0C-A688-A888E8E19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5C7FAB-CAAE-467D-BE51-0BF38D9F7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407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CDAE72B-9AD5-4457-B708-06A256BD6F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21332E-FCED-47CF-9664-AD2EE23F28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16FD79-585F-431D-9B05-E57F4F12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735FB4-653F-46A3-8393-F68DEC3F8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30FF08-706C-45E8-AF7B-7D99D3F65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733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E87FCD-2C21-4371-3F83-8E4504D4B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D251B0-60C9-58FE-C188-BC4BDDDD6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CEA43F-463B-4842-0F63-15B49706E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49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AAECF26-8473-477D-9A67-05C1584E9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D56B849-4949-4742-9FB0-966B3DE3E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D0A377-E768-41E7-8D71-DCEE3D30BD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466E5-B2CB-4ACA-947D-7DE350A5E660}" type="datetimeFigureOut">
              <a:rPr lang="es-ES" smtClean="0"/>
              <a:t>30/06/2024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EC8E88-CD9A-4FA1-BF74-F35C02B973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2C5BF8-B62F-4674-9A0C-5D5DD31A4A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93946-DCCF-47FD-B4DD-C9CB637E501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927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4901E5E-10C9-017E-5A79-DDD9E395C7B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9019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10">
            <a:extLst>
              <a:ext uri="{FF2B5EF4-FFF2-40B4-BE49-F238E27FC236}">
                <a16:creationId xmlns:a16="http://schemas.microsoft.com/office/drawing/2014/main" id="{9140BFBF-93E2-4DFA-BF61-4EC6C9B69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61849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altLang="es-ES"/>
          </a:p>
        </p:txBody>
      </p:sp>
      <p:pic>
        <p:nvPicPr>
          <p:cNvPr id="2070" name="Picture 22">
            <a:extLst>
              <a:ext uri="{FF2B5EF4-FFF2-40B4-BE49-F238E27FC236}">
                <a16:creationId xmlns:a16="http://schemas.microsoft.com/office/drawing/2014/main" id="{144ABFA7-61B7-41B3-BBA6-B6919F83E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8" b="8038"/>
          <a:stretch/>
        </p:blipFill>
        <p:spPr bwMode="auto">
          <a:xfrm>
            <a:off x="0" y="0"/>
            <a:ext cx="12192000" cy="6857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6BD6D29-560B-4EA8-9DA1-86BFE35995CF}"/>
              </a:ext>
            </a:extLst>
          </p:cNvPr>
          <p:cNvSpPr txBox="1"/>
          <p:nvPr/>
        </p:nvSpPr>
        <p:spPr>
          <a:xfrm>
            <a:off x="2514193" y="5485193"/>
            <a:ext cx="95115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72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Morir un  poco de amor</a:t>
            </a:r>
            <a:endParaRPr lang="es-ES" sz="7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4" name="Bill Douglas Circle of moons Under the Moon muy buena cortada(2)">
            <a:hlinkClick r:id="" action="ppaction://media"/>
            <a:extLst>
              <a:ext uri="{FF2B5EF4-FFF2-40B4-BE49-F238E27FC236}">
                <a16:creationId xmlns:a16="http://schemas.microsoft.com/office/drawing/2014/main" id="{3E993BF3-7594-F964-6831-41BCC16269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11433" y="7503779"/>
            <a:ext cx="609600" cy="60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1EB517F-86C5-EE28-6417-91413D91D9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56" b="10756"/>
          <a:stretch/>
        </p:blipFill>
        <p:spPr>
          <a:xfrm>
            <a:off x="0" y="-3"/>
            <a:ext cx="12191999" cy="6857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25">
            <a:extLst>
              <a:ext uri="{FF2B5EF4-FFF2-40B4-BE49-F238E27FC236}">
                <a16:creationId xmlns:a16="http://schemas.microsoft.com/office/drawing/2014/main" id="{A77488E6-D568-8531-3E74-77F7C181D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329" y="641309"/>
            <a:ext cx="4364611" cy="557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tu vida apareció lo que tanto había temido.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la distancia no perdona,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s-ES" sz="3200" i="1" kern="0" spc="15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hace abismo el olvido.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 brazos se estiran para poder abrazarte,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llegan a tomar tus cálidas manos.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8A4F517E-CF88-95D6-D522-74C29C0A64D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9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2DE7162-851A-DC8F-F9F7-9ED11032D4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9">
            <a:extLst>
              <a:ext uri="{FF2B5EF4-FFF2-40B4-BE49-F238E27FC236}">
                <a16:creationId xmlns:a16="http://schemas.microsoft.com/office/drawing/2014/main" id="{81B58110-5D50-3C59-F8A5-1556C287E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259" y="306863"/>
            <a:ext cx="4097021" cy="6244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boca, que besa el aire miles de veces,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roza tus frescos labios.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mi cuerpo, deseoso de amarte,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5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quedó dormido en el camino.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Pero, sé que ella recibirá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sentirá, vivirá, lo que yo no pude. </a:t>
            </a:r>
          </a:p>
        </p:txBody>
      </p:sp>
      <p:pic>
        <p:nvPicPr>
          <p:cNvPr id="20" name="Picture 18">
            <a:extLst>
              <a:ext uri="{FF2B5EF4-FFF2-40B4-BE49-F238E27FC236}">
                <a16:creationId xmlns:a16="http://schemas.microsoft.com/office/drawing/2014/main" id="{1691AFAA-30AD-F04C-3F4E-C434877C4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6415A82-F4A0-A1DA-7D79-72068AA23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3" b="12593"/>
          <a:stretch/>
        </p:blipFill>
        <p:spPr bwMode="auto">
          <a:xfrm>
            <a:off x="0" y="-1"/>
            <a:ext cx="12191999" cy="6841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8B3C517-913C-71C0-3199-EA6593732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0800000" flipH="1" flipV="1">
            <a:off x="1" y="0"/>
            <a:ext cx="12191996" cy="6841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01D8B20A-017A-5060-C060-3C352BB00D0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" y="-1"/>
            <a:ext cx="12191999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 Box 23">
            <a:extLst>
              <a:ext uri="{FF2B5EF4-FFF2-40B4-BE49-F238E27FC236}">
                <a16:creationId xmlns:a16="http://schemas.microsoft.com/office/drawing/2014/main" id="{7585AC09-1DEB-8A92-D5FC-A1FCC3C76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8049" y="5712292"/>
            <a:ext cx="241769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5" name="Rectangle 22">
            <a:extLst>
              <a:ext uri="{FF2B5EF4-FFF2-40B4-BE49-F238E27FC236}">
                <a16:creationId xmlns:a16="http://schemas.microsoft.com/office/drawing/2014/main" id="{673311D5-438B-63DE-EC73-873AAAAC8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08" y="280574"/>
            <a:ext cx="3763930" cy="6244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No, cariño no tengo en mi alma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una gota de tristeza, de bronca,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rencor.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en mi corazón, tu recuerdo.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lo que tú me diste en todo este tiempo, 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s-ES" sz="3200" i="1" kern="0" spc="15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 AMOR!.</a:t>
            </a:r>
            <a:endParaRPr lang="es-ES" sz="32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FD5C847B-E84F-AB66-E98C-30D37128776F}"/>
              </a:ext>
            </a:extLst>
          </p:cNvPr>
          <p:cNvSpPr txBox="1"/>
          <p:nvPr/>
        </p:nvSpPr>
        <p:spPr>
          <a:xfrm>
            <a:off x="2668772" y="7134447"/>
            <a:ext cx="3742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5000">
        <p:circle/>
      </p:transition>
    </mc:Choice>
    <mc:Fallback xmlns="">
      <p:transition spd="slow" advClick="0" advTm="3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54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4" presetClass="exit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14" presetClass="exit" presetSubtype="5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500"/>
                            </p:stCondLst>
                            <p:childTnLst>
                              <p:par>
                                <p:cTn id="4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50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8500"/>
                            </p:stCondLst>
                            <p:childTnLst>
                              <p:par>
                                <p:cTn id="76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1500"/>
                            </p:stCondLst>
                            <p:childTnLst>
                              <p:par>
                                <p:cTn id="80" presetID="8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8000"/>
                            </p:stCondLst>
                            <p:childTnLst>
                              <p:par>
                                <p:cTn id="84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45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65000"/>
                            </p:stCondLst>
                            <p:childTnLst>
                              <p:par>
                                <p:cTn id="9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69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8" grpId="0"/>
      <p:bldP spid="16" grpId="0"/>
      <p:bldP spid="16" grpId="1"/>
      <p:bldP spid="19" grpId="0"/>
      <p:bldP spid="19" grpId="1"/>
      <p:bldP spid="24" grpId="0"/>
      <p:bldP spid="25" grpId="0"/>
      <p:bldP spid="25" grpId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65CF2B4-23AC-7F06-B752-943F381EA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942DC34-7EFA-1F15-3D29-95C295D4E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32FA0B6-AD47-BD1D-BFCB-061DB5CCF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2F1993E-EC2E-6B63-4C66-28FF8BA6B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BEDCBA0-356A-A996-61FE-580371CB73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26473A4-CDD9-5B39-E75D-B1691D4E2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1CCC88D-8CEF-7D45-64D4-52425C1FA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CE49AF3-339A-1605-83AF-1B660C284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CFC8222-9620-95C9-C01E-77BF7757C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BBA768B-D4BD-B921-59B3-DAD554348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826F44A-0E25-9EF2-20A9-4000103DC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198C34C-63B6-E310-0BA2-F0EACD2547B0}"/>
              </a:ext>
            </a:extLst>
          </p:cNvPr>
          <p:cNvSpPr txBox="1"/>
          <p:nvPr/>
        </p:nvSpPr>
        <p:spPr>
          <a:xfrm>
            <a:off x="618565" y="7167282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1515568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164</Words>
  <Application>Microsoft Office PowerPoint</Application>
  <PresentationFormat>Panorámica</PresentationFormat>
  <Paragraphs>23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Morir un  poco de amor....</dc:title>
  <dc:creator>jrvallegomez@outlook.es</dc:creator>
  <cp:keywords>poesia</cp:keywords>
  <cp:lastModifiedBy>jose ruiz</cp:lastModifiedBy>
  <cp:revision>4</cp:revision>
  <dcterms:created xsi:type="dcterms:W3CDTF">2023-01-04T16:00:45Z</dcterms:created>
  <dcterms:modified xsi:type="dcterms:W3CDTF">2024-06-30T06:23:53Z</dcterms:modified>
</cp:coreProperties>
</file>