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0" r:id="rId3"/>
    <p:sldId id="256" r:id="rId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bh/R8s4DPZy2aXymczUgA==" hashData="rnq83LCecFSTuUXdlmXzg4Jvz0mq+4ouPT3z6Ygup2vreSkL/y2KFQBq8QKYC4nVaL8i3jX/WAu9Bq7ayQHyV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p:scale>
          <a:sx n="80" d="100"/>
          <a:sy n="80" d="100"/>
        </p:scale>
        <p:origin x="1098"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33CCC1-3AF5-47F5-AC23-C120B61CA556}"/>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1812DE9-C5C4-4DB9-9D7F-72B264598F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5C08360-75D0-46ED-9142-DFD4CB81CEA9}"/>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52ABFC41-EE0C-4B1A-A4BB-C04992AF7D7B}"/>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78CA4065-1385-4A8B-9D65-FC331DE4C36A}"/>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1995554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80CD4F-B7A8-42F8-83CE-35FE3C1F656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5E3570E-502F-46BA-AB83-8C79209CF0C1}"/>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56F90E-5CC5-4FF5-BFFB-18AEE590F737}"/>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18782874-7887-46A8-BD04-A9F34001CAA3}"/>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92671C9A-F46F-47B6-A7C4-71FBD220DD43}"/>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3933620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56E06E-761F-40B8-AC63-47D65BA227B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A7A5B5DF-91A9-42D4-B4E3-002415254B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9C9CF99-4075-47B1-98DD-27F40C218BA5}"/>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4302A3D5-9E37-4B12-BA50-1FF9FD8A847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D5F8F3A-3546-4610-8A7E-9BF6566D55D1}"/>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3503405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2E3BE7-61F1-4518-BE8A-C28D367AC97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2509896-BBAE-4A38-9C8A-C865B9FD7A6A}"/>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B72F3F7-9DC7-42AF-A449-51729A7F0B0C}"/>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9CCDF58-4CA6-4067-897A-6858ECA7BDA6}"/>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6" name="Marcador de pie de página 5">
            <a:extLst>
              <a:ext uri="{FF2B5EF4-FFF2-40B4-BE49-F238E27FC236}">
                <a16:creationId xmlns:a16="http://schemas.microsoft.com/office/drawing/2014/main" id="{A851F2F7-05AA-4CBC-AF21-D201EC522617}"/>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A846696-D766-4B31-881F-16626FB15EBC}"/>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3359161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F8ECB3-8DF7-40CC-A305-AE748C610441}"/>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637EE50C-309B-4CA7-A2A2-D8B5692750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D56A39D-2C10-4C5A-9990-5D22A9BF8C48}"/>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2675E7F-A7F9-4080-936C-5DC2468693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0004C1E-AEFC-4F7F-96E3-91398C43E1E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3BB00DC-ACF6-4B94-9C5A-AFAEE03E2D73}"/>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8" name="Marcador de pie de página 7">
            <a:extLst>
              <a:ext uri="{FF2B5EF4-FFF2-40B4-BE49-F238E27FC236}">
                <a16:creationId xmlns:a16="http://schemas.microsoft.com/office/drawing/2014/main" id="{F976AE73-3575-47F8-89C1-8D8FF23DBBBD}"/>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A63E8E39-B3F4-44CE-AD86-24F8F6ECB507}"/>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1506345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C1B1C2-6C48-4DCA-A0E4-C9C325E82A68}"/>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A27DE76A-8D7D-4737-ABDD-12E324F5539D}"/>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4" name="Marcador de pie de página 3">
            <a:extLst>
              <a:ext uri="{FF2B5EF4-FFF2-40B4-BE49-F238E27FC236}">
                <a16:creationId xmlns:a16="http://schemas.microsoft.com/office/drawing/2014/main" id="{2453B880-4039-41BF-9EA9-AE92303E9564}"/>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9D4650E3-5491-4F44-8089-C9DEC9135EBA}"/>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1888113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E9781F7-0491-40BF-9ECC-88FBC1237139}"/>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3" name="Marcador de pie de página 2">
            <a:extLst>
              <a:ext uri="{FF2B5EF4-FFF2-40B4-BE49-F238E27FC236}">
                <a16:creationId xmlns:a16="http://schemas.microsoft.com/office/drawing/2014/main" id="{2B2FDDE0-25FC-4527-822F-BB3B49ADD683}"/>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32F9CBA2-BE9A-49E3-9A72-F81A035D48AB}"/>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2133973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03C60A-221D-4111-AD7D-B7E8BE8B2E9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9A45DFB-925B-44C7-827C-6DC6F1FF34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502262D-2596-4782-8E26-6F412CFBA4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E80B269-F961-42B1-97E8-B5E55D1EB25D}"/>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6" name="Marcador de pie de página 5">
            <a:extLst>
              <a:ext uri="{FF2B5EF4-FFF2-40B4-BE49-F238E27FC236}">
                <a16:creationId xmlns:a16="http://schemas.microsoft.com/office/drawing/2014/main" id="{B900FD5C-9235-45AB-82EC-B654A803990D}"/>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1F4A2A6-AACE-4C19-8562-B61386236C93}"/>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4124281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99F722-F025-4EA6-9B1D-53DF6876867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2D153EC3-2DC6-421B-8A70-A5D190550D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715538D7-AE4F-443F-B598-893AAFB014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0EA63EB-C02F-4E5E-8512-AF801DB29250}"/>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6" name="Marcador de pie de página 5">
            <a:extLst>
              <a:ext uri="{FF2B5EF4-FFF2-40B4-BE49-F238E27FC236}">
                <a16:creationId xmlns:a16="http://schemas.microsoft.com/office/drawing/2014/main" id="{ECE01FA0-D9EC-4252-BCE9-B40D353D033C}"/>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7F93CA7B-1FAE-40F8-A18A-6002BCDB4216}"/>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4127603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D269F6-F358-48AA-A24B-66BC9EF1C00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66C2F486-CCF7-456E-A3DC-3CBBA3564E8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EE3F134-0BF0-4965-959B-FE9591C38050}"/>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A606A80C-9A59-4291-B92B-04E017E011A1}"/>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14A6CF2-3F94-4E37-98BC-996FDDBD337E}"/>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1257742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1EFE3EF-2621-4E5A-8E38-79676D1E10D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0A40542-8C28-418A-9186-B18D95ED6E2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98DC145-2DDA-43E7-A0B2-EF7CDABE120D}"/>
              </a:ext>
            </a:extLst>
          </p:cNvPr>
          <p:cNvSpPr>
            <a:spLocks noGrp="1"/>
          </p:cNvSpPr>
          <p:nvPr>
            <p:ph type="dt" sz="half" idx="10"/>
          </p:nvPr>
        </p:nvSpPr>
        <p:spPr/>
        <p:txBody>
          <a:body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F3C4AE36-1E5F-4613-84AC-EA939494AE0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53815EF-D99D-4112-AD4A-A531EFC72F0B}"/>
              </a:ext>
            </a:extLst>
          </p:cNvPr>
          <p:cNvSpPr>
            <a:spLocks noGrp="1"/>
          </p:cNvSpPr>
          <p:nvPr>
            <p:ph type="sldNum" sz="quarter" idx="12"/>
          </p:nvPr>
        </p:nvSpPr>
        <p:spPr/>
        <p:txBody>
          <a:bodyPr/>
          <a:lstStyle/>
          <a:p>
            <a:fld id="{8995397E-5178-4CC7-94E7-355F3ECB2BEA}" type="slidenum">
              <a:rPr lang="es-ES" smtClean="0"/>
              <a:t>‹Nº›</a:t>
            </a:fld>
            <a:endParaRPr lang="es-ES"/>
          </a:p>
        </p:txBody>
      </p:sp>
    </p:spTree>
    <p:extLst>
      <p:ext uri="{BB962C8B-B14F-4D97-AF65-F5344CB8AC3E}">
        <p14:creationId xmlns:p14="http://schemas.microsoft.com/office/powerpoint/2010/main" val="18107050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0847D6-72EE-96C2-5465-09CB5890AB7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9184D12-7FED-3EDA-98AA-D5387667F17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CD57AC2-30CB-41F4-4946-B2595D66B09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09677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49C98BF-6C3D-42CE-A3E7-EE069A6F51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3264951C-9431-494B-8756-15432CA4E1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2AF9E6-7915-4266-A393-49228D89A4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AB7B38-6894-4489-885F-D19D8A13B223}" type="datetimeFigureOut">
              <a:rPr lang="es-ES" smtClean="0"/>
              <a:t>30/09/2024</a:t>
            </a:fld>
            <a:endParaRPr lang="es-ES"/>
          </a:p>
        </p:txBody>
      </p:sp>
      <p:sp>
        <p:nvSpPr>
          <p:cNvPr id="5" name="Marcador de pie de página 4">
            <a:extLst>
              <a:ext uri="{FF2B5EF4-FFF2-40B4-BE49-F238E27FC236}">
                <a16:creationId xmlns:a16="http://schemas.microsoft.com/office/drawing/2014/main" id="{B15539F8-4CF7-46E6-B9C5-22E547F6E7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9429C78F-8109-4D27-B5C7-4C8809F294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95397E-5178-4CC7-94E7-355F3ECB2BEA}" type="slidenum">
              <a:rPr lang="es-ES" smtClean="0"/>
              <a:t>‹Nº›</a:t>
            </a:fld>
            <a:endParaRPr lang="es-ES"/>
          </a:p>
        </p:txBody>
      </p:sp>
    </p:spTree>
    <p:extLst>
      <p:ext uri="{BB962C8B-B14F-4D97-AF65-F5344CB8AC3E}">
        <p14:creationId xmlns:p14="http://schemas.microsoft.com/office/powerpoint/2010/main" val="2589135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8BB74DE-C569-9F65-49AC-4EF4508D8D2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8351800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10.gif"/><Relationship Id="rId3" Type="http://schemas.openxmlformats.org/officeDocument/2006/relationships/slideLayout" Target="../slideLayouts/slideLayout1.xml"/><Relationship Id="rId7" Type="http://schemas.openxmlformats.org/officeDocument/2006/relationships/image" Target="../media/image4.png"/><Relationship Id="rId12" Type="http://schemas.openxmlformats.org/officeDocument/2006/relationships/image" Target="../media/image9.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11" Type="http://schemas.openxmlformats.org/officeDocument/2006/relationships/image" Target="../media/image8.gif"/><Relationship Id="rId5" Type="http://schemas.openxmlformats.org/officeDocument/2006/relationships/image" Target="../media/image2.gif"/><Relationship Id="rId15" Type="http://schemas.openxmlformats.org/officeDocument/2006/relationships/image" Target="../media/image12.gif"/><Relationship Id="rId10" Type="http://schemas.openxmlformats.org/officeDocument/2006/relationships/image" Target="../media/image7.jpg"/><Relationship Id="rId4" Type="http://schemas.openxmlformats.org/officeDocument/2006/relationships/image" Target="../media/image1.jpg"/><Relationship Id="rId9" Type="http://schemas.openxmlformats.org/officeDocument/2006/relationships/image" Target="../media/image6.gif"/><Relationship Id="rId14" Type="http://schemas.openxmlformats.org/officeDocument/2006/relationships/image" Target="../media/image11.jp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gGrid">
          <a:fgClr>
            <a:schemeClr val="accent1"/>
          </a:fgClr>
          <a:bgClr>
            <a:schemeClr val="bg1"/>
          </a:bgClr>
        </a:pattFill>
        <a:effectLst/>
      </p:bgPr>
    </p:bg>
    <p:spTree>
      <p:nvGrpSpPr>
        <p:cNvPr id="1" name=""/>
        <p:cNvGrpSpPr/>
        <p:nvPr/>
      </p:nvGrpSpPr>
      <p:grpSpPr>
        <a:xfrm>
          <a:off x="0" y="0"/>
          <a:ext cx="0" cy="0"/>
          <a:chOff x="0" y="0"/>
          <a:chExt cx="0" cy="0"/>
        </a:xfrm>
      </p:grpSpPr>
      <p:sp>
        <p:nvSpPr>
          <p:cNvPr id="5" name="4 CuadroTexto">
            <a:extLst>
              <a:ext uri="{FF2B5EF4-FFF2-40B4-BE49-F238E27FC236}">
                <a16:creationId xmlns:a16="http://schemas.microsoft.com/office/drawing/2014/main" id="{0BE0D50E-4AED-4C29-9D03-357CA65D280E}"/>
              </a:ext>
            </a:extLst>
          </p:cNvPr>
          <p:cNvSpPr txBox="1"/>
          <p:nvPr/>
        </p:nvSpPr>
        <p:spPr>
          <a:xfrm>
            <a:off x="1109016" y="437099"/>
            <a:ext cx="5124144" cy="707886"/>
          </a:xfrm>
          <a:prstGeom prst="rect">
            <a:avLst/>
          </a:prstGeom>
          <a:noFill/>
        </p:spPr>
        <p:txBody>
          <a:bodyPr wrap="square">
            <a:spAutoFit/>
          </a:bodyPr>
          <a:lstStyle/>
          <a:p>
            <a:pPr algn="ctr">
              <a:defRPr/>
            </a:pPr>
            <a:r>
              <a:rPr lang="es-ES_tradnl" sz="4000" b="1" i="1" dirty="0">
                <a:effectLst>
                  <a:glow rad="139700">
                    <a:schemeClr val="accent5">
                      <a:satMod val="175000"/>
                      <a:alpha val="40000"/>
                    </a:schemeClr>
                  </a:glow>
                </a:effectLst>
                <a:latin typeface="Tahoma" panose="020B0604030504040204" pitchFamily="34" charset="0"/>
                <a:ea typeface="Tahoma" panose="020B0604030504040204" pitchFamily="34" charset="0"/>
                <a:cs typeface="Tahoma" panose="020B0604030504040204" pitchFamily="34" charset="0"/>
              </a:rPr>
              <a:t>Morir de amor</a:t>
            </a:r>
            <a:endParaRPr lang="es-ES" sz="4000" b="1" i="1" dirty="0">
              <a:effectLst>
                <a:glow rad="139700">
                  <a:schemeClr val="accent5">
                    <a:satMod val="175000"/>
                    <a:alpha val="40000"/>
                  </a:schemeClr>
                </a:glow>
              </a:effectLst>
              <a:latin typeface="Tahoma" panose="020B0604030504040204" pitchFamily="34" charset="0"/>
              <a:ea typeface="Tahoma" panose="020B0604030504040204" pitchFamily="34" charset="0"/>
              <a:cs typeface="Tahoma" panose="020B0604030504040204" pitchFamily="34" charset="0"/>
            </a:endParaRPr>
          </a:p>
        </p:txBody>
      </p:sp>
      <p:pic>
        <p:nvPicPr>
          <p:cNvPr id="4" name="Imagen 3">
            <a:extLst>
              <a:ext uri="{FF2B5EF4-FFF2-40B4-BE49-F238E27FC236}">
                <a16:creationId xmlns:a16="http://schemas.microsoft.com/office/drawing/2014/main" id="{3CB3DF4C-E045-40D5-918A-8FA3440987E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786271" y="3030280"/>
            <a:ext cx="10047766" cy="3615070"/>
          </a:xfrm>
          <a:prstGeom prst="rect">
            <a:avLst/>
          </a:prstGeom>
          <a:ln>
            <a:noFill/>
          </a:ln>
          <a:effectLst>
            <a:softEdge rad="112500"/>
          </a:effectLst>
        </p:spPr>
      </p:pic>
      <p:pic>
        <p:nvPicPr>
          <p:cNvPr id="7" name="Imagen 6">
            <a:extLst>
              <a:ext uri="{FF2B5EF4-FFF2-40B4-BE49-F238E27FC236}">
                <a16:creationId xmlns:a16="http://schemas.microsoft.com/office/drawing/2014/main" id="{8CB25677-09BF-4F1A-BDEA-4FE1D61CF3F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86271" y="3030280"/>
            <a:ext cx="10047765" cy="3615070"/>
          </a:xfrm>
          <a:prstGeom prst="rect">
            <a:avLst/>
          </a:prstGeom>
          <a:ln>
            <a:noFill/>
          </a:ln>
          <a:effectLst>
            <a:softEdge rad="112500"/>
          </a:effectLst>
        </p:spPr>
      </p:pic>
      <p:sp>
        <p:nvSpPr>
          <p:cNvPr id="11" name="CuadroTexto 10">
            <a:extLst>
              <a:ext uri="{FF2B5EF4-FFF2-40B4-BE49-F238E27FC236}">
                <a16:creationId xmlns:a16="http://schemas.microsoft.com/office/drawing/2014/main" id="{C4F8F0D2-C0B6-43DA-A3CD-0D6344C11348}"/>
              </a:ext>
            </a:extLst>
          </p:cNvPr>
          <p:cNvSpPr txBox="1"/>
          <p:nvPr/>
        </p:nvSpPr>
        <p:spPr>
          <a:xfrm>
            <a:off x="8161126" y="3129655"/>
            <a:ext cx="3453455" cy="3416320"/>
          </a:xfrm>
          <a:prstGeom prst="rect">
            <a:avLst/>
          </a:prstGeom>
          <a:noFill/>
        </p:spPr>
        <p:txBody>
          <a:bodyPr wrap="square">
            <a:spAutoFit/>
          </a:bodyPr>
          <a:lstStyle/>
          <a:p>
            <a:pPr algn="ctr">
              <a:defRPr/>
            </a:pPr>
            <a:r>
              <a:rPr lang="es-ES_tradnl" sz="2400" i="1" dirty="0">
                <a:solidFill>
                  <a:schemeClr val="bg1"/>
                </a:solidFill>
                <a:latin typeface="Book Antiqua" panose="02040602050305030304" pitchFamily="18" charset="0"/>
                <a:ea typeface="Tahoma" panose="020B0604030504040204" pitchFamily="34" charset="0"/>
                <a:cs typeface="Tahoma" panose="020B0604030504040204" pitchFamily="34" charset="0"/>
              </a:rPr>
              <a:t>Dejaste que mi amor por ti creciera, no te importo jugar con mis sentimientos. Morir de amor lentamente, que me quema en el fondo de mi ser, como arrancarte de mi vida, si te entregué mi corazón.</a:t>
            </a:r>
            <a:endParaRPr lang="es-ES" sz="2400" i="1" dirty="0">
              <a:solidFill>
                <a:schemeClr val="bg1"/>
              </a:solidFill>
              <a:latin typeface="Book Antiqua" panose="02040602050305030304" pitchFamily="18" charset="0"/>
              <a:ea typeface="Tahoma" panose="020B0604030504040204" pitchFamily="34" charset="0"/>
              <a:cs typeface="Tahoma" panose="020B0604030504040204" pitchFamily="34" charset="0"/>
            </a:endParaRPr>
          </a:p>
        </p:txBody>
      </p:sp>
      <p:pic>
        <p:nvPicPr>
          <p:cNvPr id="19" name="Imagen 18">
            <a:extLst>
              <a:ext uri="{FF2B5EF4-FFF2-40B4-BE49-F238E27FC236}">
                <a16:creationId xmlns:a16="http://schemas.microsoft.com/office/drawing/2014/main" id="{95DF0FF7-6687-80AA-CBBC-A6C8EFE25D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2848" y="7102163"/>
            <a:ext cx="1181099" cy="896370"/>
          </a:xfrm>
          <a:prstGeom prst="rect">
            <a:avLst/>
          </a:prstGeom>
        </p:spPr>
      </p:pic>
      <p:pic>
        <p:nvPicPr>
          <p:cNvPr id="2" name="Karinaaudicortadao2">
            <a:hlinkClick r:id="" action="ppaction://media"/>
            <a:extLst>
              <a:ext uri="{FF2B5EF4-FFF2-40B4-BE49-F238E27FC236}">
                <a16:creationId xmlns:a16="http://schemas.microsoft.com/office/drawing/2014/main" id="{1D32EDBF-BC71-B5B8-B7EB-FBFE03D9D29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856326" y="7921045"/>
            <a:ext cx="609600" cy="609600"/>
          </a:xfrm>
          <a:prstGeom prst="rect">
            <a:avLst/>
          </a:prstGeom>
        </p:spPr>
      </p:pic>
      <p:pic>
        <p:nvPicPr>
          <p:cNvPr id="3" name="Imagen 2">
            <a:extLst>
              <a:ext uri="{FF2B5EF4-FFF2-40B4-BE49-F238E27FC236}">
                <a16:creationId xmlns:a16="http://schemas.microsoft.com/office/drawing/2014/main" id="{D1094BAF-6DDB-B6D0-EA5D-E5EDE81C9DA0}"/>
              </a:ext>
            </a:extLst>
          </p:cNvPr>
          <p:cNvPicPr>
            <a:picLocks noChangeAspect="1"/>
          </p:cNvPicPr>
          <p:nvPr/>
        </p:nvPicPr>
        <p:blipFill>
          <a:blip r:embed="rId8">
            <a:extLst>
              <a:ext uri="{28A0092B-C50C-407E-A947-70E740481C1C}">
                <a14:useLocalDpi xmlns:a14="http://schemas.microsoft.com/office/drawing/2010/main" val="0"/>
              </a:ext>
            </a:extLst>
          </a:blip>
          <a:srcRect t="14167" b="14167"/>
          <a:stretch/>
        </p:blipFill>
        <p:spPr>
          <a:xfrm>
            <a:off x="1435396" y="2349795"/>
            <a:ext cx="10076900" cy="3593806"/>
          </a:xfrm>
          <a:prstGeom prst="rect">
            <a:avLst/>
          </a:prstGeom>
          <a:ln>
            <a:noFill/>
          </a:ln>
          <a:effectLst>
            <a:softEdge rad="112500"/>
          </a:effectLst>
        </p:spPr>
      </p:pic>
      <p:pic>
        <p:nvPicPr>
          <p:cNvPr id="6" name="Imagen 5">
            <a:extLst>
              <a:ext uri="{FF2B5EF4-FFF2-40B4-BE49-F238E27FC236}">
                <a16:creationId xmlns:a16="http://schemas.microsoft.com/office/drawing/2014/main" id="{9576B007-A309-36A2-C336-C560956BE036}"/>
              </a:ext>
            </a:extLst>
          </p:cNvPr>
          <p:cNvPicPr>
            <a:picLocks noChangeAspect="1"/>
          </p:cNvPicPr>
          <p:nvPr/>
        </p:nvPicPr>
        <p:blipFill>
          <a:blip r:embed="rId9">
            <a:extLst>
              <a:ext uri="{28A0092B-C50C-407E-A947-70E740481C1C}">
                <a14:useLocalDpi xmlns:a14="http://schemas.microsoft.com/office/drawing/2010/main" val="0"/>
              </a:ext>
            </a:extLst>
          </a:blip>
          <a:srcRect b="9806"/>
          <a:stretch/>
        </p:blipFill>
        <p:spPr>
          <a:xfrm>
            <a:off x="1435396" y="2349795"/>
            <a:ext cx="10076900" cy="3593806"/>
          </a:xfrm>
          <a:prstGeom prst="rect">
            <a:avLst/>
          </a:prstGeom>
          <a:ln>
            <a:noFill/>
          </a:ln>
          <a:effectLst>
            <a:softEdge rad="112500"/>
          </a:effectLst>
        </p:spPr>
      </p:pic>
      <p:sp>
        <p:nvSpPr>
          <p:cNvPr id="8" name="CuadroTexto 7">
            <a:extLst>
              <a:ext uri="{FF2B5EF4-FFF2-40B4-BE49-F238E27FC236}">
                <a16:creationId xmlns:a16="http://schemas.microsoft.com/office/drawing/2014/main" id="{4AB4CC25-9DDA-7984-C981-AE28B450DD11}"/>
              </a:ext>
            </a:extLst>
          </p:cNvPr>
          <p:cNvSpPr txBox="1"/>
          <p:nvPr/>
        </p:nvSpPr>
        <p:spPr>
          <a:xfrm>
            <a:off x="1699392" y="2623204"/>
            <a:ext cx="4396608" cy="3046988"/>
          </a:xfrm>
          <a:prstGeom prst="rect">
            <a:avLst/>
          </a:prstGeom>
          <a:noFill/>
        </p:spPr>
        <p:txBody>
          <a:bodyPr wrap="square">
            <a:spAutoFit/>
          </a:bodyPr>
          <a:lstStyle/>
          <a:p>
            <a:pPr algn="ctr">
              <a:defRPr/>
            </a:pPr>
            <a:r>
              <a:rPr lang="es-ES_tradnl" sz="2400" i="1" dirty="0">
                <a:solidFill>
                  <a:schemeClr val="bg1"/>
                </a:solidFill>
                <a:latin typeface="Book Antiqua" panose="02040602050305030304" pitchFamily="18" charset="0"/>
              </a:rPr>
              <a:t>La sombra de tu amor, me persigue en cualquier parte que voy. Dejaste mis sueños, ilusiones y mi corazón en mil pedazos,  no te importo el amor que te ofrecía. Como olvidar tus promesas de amor, se las llevo el viento ya no quedo nada </a:t>
            </a:r>
            <a:endParaRPr lang="es-ES" sz="2400" i="1" dirty="0">
              <a:solidFill>
                <a:schemeClr val="bg1"/>
              </a:solidFill>
              <a:latin typeface="Book Antiqua" panose="02040602050305030304" pitchFamily="18" charset="0"/>
            </a:endParaRPr>
          </a:p>
        </p:txBody>
      </p:sp>
      <p:pic>
        <p:nvPicPr>
          <p:cNvPr id="9" name="Imagen 8">
            <a:extLst>
              <a:ext uri="{FF2B5EF4-FFF2-40B4-BE49-F238E27FC236}">
                <a16:creationId xmlns:a16="http://schemas.microsoft.com/office/drawing/2014/main" id="{0A584AD2-226B-09F4-35B0-AE30D4D37667}"/>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1073889" y="1626781"/>
            <a:ext cx="10072647" cy="3604438"/>
          </a:xfrm>
          <a:prstGeom prst="rect">
            <a:avLst/>
          </a:prstGeom>
          <a:ln>
            <a:noFill/>
          </a:ln>
          <a:effectLst>
            <a:softEdge rad="112500"/>
          </a:effectLst>
        </p:spPr>
      </p:pic>
      <p:pic>
        <p:nvPicPr>
          <p:cNvPr id="10" name="Imagen 9" descr="Un par de nubes&#10;&#10;Descripción generada automáticamente con confianza media">
            <a:extLst>
              <a:ext uri="{FF2B5EF4-FFF2-40B4-BE49-F238E27FC236}">
                <a16:creationId xmlns:a16="http://schemas.microsoft.com/office/drawing/2014/main" id="{8B3E53FF-D081-C0EF-F558-7DBC8DEDB147}"/>
              </a:ext>
            </a:extLst>
          </p:cNvPr>
          <p:cNvPicPr>
            <a:picLocks noChangeAspect="1"/>
          </p:cNvPicPr>
          <p:nvPr/>
        </p:nvPicPr>
        <p:blipFill>
          <a:blip r:embed="rId11">
            <a:extLst>
              <a:ext uri="{28A0092B-C50C-407E-A947-70E740481C1C}">
                <a14:useLocalDpi xmlns:a14="http://schemas.microsoft.com/office/drawing/2010/main" val="0"/>
              </a:ext>
            </a:extLst>
          </a:blip>
          <a:srcRect b="12856"/>
          <a:stretch/>
        </p:blipFill>
        <p:spPr>
          <a:xfrm>
            <a:off x="1073888" y="1626780"/>
            <a:ext cx="10072647" cy="3604437"/>
          </a:xfrm>
          <a:prstGeom prst="rect">
            <a:avLst/>
          </a:prstGeom>
          <a:ln>
            <a:noFill/>
          </a:ln>
          <a:effectLst>
            <a:softEdge rad="112500"/>
          </a:effectLst>
        </p:spPr>
      </p:pic>
      <p:sp>
        <p:nvSpPr>
          <p:cNvPr id="12" name="CuadroTexto 11">
            <a:extLst>
              <a:ext uri="{FF2B5EF4-FFF2-40B4-BE49-F238E27FC236}">
                <a16:creationId xmlns:a16="http://schemas.microsoft.com/office/drawing/2014/main" id="{F16DE2AD-05CE-C83C-4892-F65F8CEE108E}"/>
              </a:ext>
            </a:extLst>
          </p:cNvPr>
          <p:cNvSpPr txBox="1"/>
          <p:nvPr/>
        </p:nvSpPr>
        <p:spPr>
          <a:xfrm>
            <a:off x="7333489" y="2090171"/>
            <a:ext cx="3274828" cy="2677656"/>
          </a:xfrm>
          <a:prstGeom prst="rect">
            <a:avLst/>
          </a:prstGeom>
          <a:noFill/>
        </p:spPr>
        <p:txBody>
          <a:bodyPr wrap="square">
            <a:spAutoFit/>
          </a:bodyPr>
          <a:lstStyle/>
          <a:p>
            <a:pPr algn="ctr">
              <a:defRPr/>
            </a:pPr>
            <a:r>
              <a:rPr lang="es-ES_tradnl" sz="2400" i="1" dirty="0">
                <a:solidFill>
                  <a:schemeClr val="bg1"/>
                </a:solidFill>
                <a:latin typeface="Book Antiqua" panose="02040602050305030304" pitchFamily="18" charset="0"/>
                <a:ea typeface="Tahoma" panose="020B0604030504040204" pitchFamily="34" charset="0"/>
                <a:cs typeface="Tahoma" panose="020B0604030504040204" pitchFamily="34" charset="0"/>
              </a:rPr>
              <a:t>Como volver a creer en el amor, si dejaste  una profunda herida, que todavía me duele. No puedo mas este dolor me esta matando, estoy muriendo de amor por ti.  </a:t>
            </a:r>
            <a:endParaRPr lang="es-ES" sz="2400" i="1" dirty="0">
              <a:solidFill>
                <a:schemeClr val="bg1"/>
              </a:solidFill>
              <a:latin typeface="Book Antiqua" panose="02040602050305030304" pitchFamily="18" charset="0"/>
              <a:ea typeface="Tahoma" panose="020B0604030504040204" pitchFamily="34" charset="0"/>
              <a:cs typeface="Tahoma" panose="020B0604030504040204" pitchFamily="34" charset="0"/>
            </a:endParaRPr>
          </a:p>
        </p:txBody>
      </p:sp>
      <p:pic>
        <p:nvPicPr>
          <p:cNvPr id="13" name="Imagen 12">
            <a:extLst>
              <a:ext uri="{FF2B5EF4-FFF2-40B4-BE49-F238E27FC236}">
                <a16:creationId xmlns:a16="http://schemas.microsoft.com/office/drawing/2014/main" id="{A6E6B4BC-E238-E246-5E6D-FCDE1E6EFDA0}"/>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12381" y="914399"/>
            <a:ext cx="10059251" cy="3602075"/>
          </a:xfrm>
          <a:prstGeom prst="rect">
            <a:avLst/>
          </a:prstGeom>
          <a:ln>
            <a:noFill/>
          </a:ln>
          <a:effectLst>
            <a:softEdge rad="112500"/>
          </a:effectLst>
        </p:spPr>
      </p:pic>
      <p:pic>
        <p:nvPicPr>
          <p:cNvPr id="14" name="Imagen 13">
            <a:extLst>
              <a:ext uri="{FF2B5EF4-FFF2-40B4-BE49-F238E27FC236}">
                <a16:creationId xmlns:a16="http://schemas.microsoft.com/office/drawing/2014/main" id="{DFCD15C3-E1A2-EE83-820A-CA9328931BA0}"/>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712381" y="914399"/>
            <a:ext cx="10059251" cy="3602075"/>
          </a:xfrm>
          <a:prstGeom prst="rect">
            <a:avLst/>
          </a:prstGeom>
          <a:ln>
            <a:noFill/>
          </a:ln>
          <a:effectLst>
            <a:softEdge rad="112500"/>
          </a:effectLst>
        </p:spPr>
      </p:pic>
      <p:sp>
        <p:nvSpPr>
          <p:cNvPr id="15" name="CuadroTexto 14">
            <a:extLst>
              <a:ext uri="{FF2B5EF4-FFF2-40B4-BE49-F238E27FC236}">
                <a16:creationId xmlns:a16="http://schemas.microsoft.com/office/drawing/2014/main" id="{3AB77F02-C6B5-4C39-17C4-734B04694042}"/>
              </a:ext>
            </a:extLst>
          </p:cNvPr>
          <p:cNvSpPr txBox="1"/>
          <p:nvPr/>
        </p:nvSpPr>
        <p:spPr>
          <a:xfrm>
            <a:off x="893482" y="1007276"/>
            <a:ext cx="3277388" cy="3416320"/>
          </a:xfrm>
          <a:prstGeom prst="rect">
            <a:avLst/>
          </a:prstGeom>
          <a:noFill/>
        </p:spPr>
        <p:txBody>
          <a:bodyPr wrap="square">
            <a:spAutoFit/>
          </a:bodyPr>
          <a:lstStyle/>
          <a:p>
            <a:pPr algn="ctr">
              <a:defRPr/>
            </a:pPr>
            <a:r>
              <a:rPr lang="es-ES_tradnl" sz="2400" i="1" dirty="0">
                <a:solidFill>
                  <a:schemeClr val="bg1"/>
                </a:solidFill>
                <a:latin typeface="Book Antiqua" panose="02040602050305030304" pitchFamily="18" charset="0"/>
                <a:ea typeface="Tahoma" panose="020B0604030504040204" pitchFamily="34" charset="0"/>
                <a:cs typeface="Tahoma" panose="020B0604030504040204" pitchFamily="34" charset="0"/>
              </a:rPr>
              <a:t>He llorado como un niño, desesperado de haberte perdido. Te perdone muchas veces, no quería aceptar la triste realidad, que tu mirabas diferente hacia otros intereses, que ya no cabía en tu vida.</a:t>
            </a:r>
            <a:endParaRPr lang="es-ES" sz="2400" i="1" dirty="0">
              <a:solidFill>
                <a:schemeClr val="bg1"/>
              </a:solidFill>
              <a:latin typeface="Book Antiqua" panose="02040602050305030304" pitchFamily="18" charset="0"/>
              <a:ea typeface="Tahoma" panose="020B0604030504040204" pitchFamily="34" charset="0"/>
              <a:cs typeface="Tahoma" panose="020B0604030504040204" pitchFamily="34" charset="0"/>
            </a:endParaRPr>
          </a:p>
        </p:txBody>
      </p:sp>
      <p:pic>
        <p:nvPicPr>
          <p:cNvPr id="16" name="Imagen 15">
            <a:extLst>
              <a:ext uri="{FF2B5EF4-FFF2-40B4-BE49-F238E27FC236}">
                <a16:creationId xmlns:a16="http://schemas.microsoft.com/office/drawing/2014/main" id="{205ECFD2-D5E3-7708-D820-45957318120B}"/>
              </a:ext>
            </a:extLst>
          </p:cNvPr>
          <p:cNvPicPr>
            <a:picLocks noChangeAspect="1"/>
          </p:cNvPicPr>
          <p:nvPr/>
        </p:nvPicPr>
        <p:blipFill>
          <a:blip r:embed="rId14">
            <a:extLst>
              <a:ext uri="{28A0092B-C50C-407E-A947-70E740481C1C}">
                <a14:useLocalDpi xmlns:a14="http://schemas.microsoft.com/office/drawing/2010/main" val="0"/>
              </a:ext>
            </a:extLst>
          </a:blip>
          <a:srcRect t="9494"/>
          <a:stretch/>
        </p:blipFill>
        <p:spPr>
          <a:xfrm>
            <a:off x="397106" y="157018"/>
            <a:ext cx="10030749" cy="3617540"/>
          </a:xfrm>
          <a:prstGeom prst="rect">
            <a:avLst/>
          </a:prstGeom>
          <a:ln>
            <a:noFill/>
          </a:ln>
          <a:effectLst>
            <a:softEdge rad="112500"/>
          </a:effectLst>
        </p:spPr>
      </p:pic>
      <p:sp>
        <p:nvSpPr>
          <p:cNvPr id="17" name="CuadroTexto 16">
            <a:extLst>
              <a:ext uri="{FF2B5EF4-FFF2-40B4-BE49-F238E27FC236}">
                <a16:creationId xmlns:a16="http://schemas.microsoft.com/office/drawing/2014/main" id="{5CB4E65F-FBF9-111E-9E3B-EF1953CFC94E}"/>
              </a:ext>
            </a:extLst>
          </p:cNvPr>
          <p:cNvSpPr txBox="1"/>
          <p:nvPr/>
        </p:nvSpPr>
        <p:spPr>
          <a:xfrm>
            <a:off x="782576" y="811626"/>
            <a:ext cx="1822547" cy="2308324"/>
          </a:xfrm>
          <a:prstGeom prst="rect">
            <a:avLst/>
          </a:prstGeom>
          <a:noFill/>
        </p:spPr>
        <p:txBody>
          <a:bodyPr wrap="square">
            <a:spAutoFit/>
          </a:bodyPr>
          <a:lstStyle/>
          <a:p>
            <a:pPr algn="ctr">
              <a:defRPr/>
            </a:pPr>
            <a:r>
              <a:rPr lang="es-ES_tradnl" sz="2400" i="1" dirty="0">
                <a:solidFill>
                  <a:schemeClr val="bg1"/>
                </a:solidFill>
                <a:latin typeface="Book Antiqua" panose="02040602050305030304" pitchFamily="18" charset="0"/>
                <a:ea typeface="Tahoma" panose="020B0604030504040204" pitchFamily="34" charset="0"/>
                <a:cs typeface="Tahoma" panose="020B0604030504040204" pitchFamily="34" charset="0"/>
              </a:rPr>
              <a:t>Si has decidido marcharte hazlo para </a:t>
            </a:r>
          </a:p>
          <a:p>
            <a:pPr algn="ctr">
              <a:defRPr/>
            </a:pPr>
            <a:r>
              <a:rPr lang="es-ES_tradnl" sz="2400" i="1" dirty="0">
                <a:solidFill>
                  <a:schemeClr val="bg1"/>
                </a:solidFill>
                <a:latin typeface="Book Antiqua" panose="02040602050305030304" pitchFamily="18" charset="0"/>
                <a:ea typeface="Tahoma" panose="020B0604030504040204" pitchFamily="34" charset="0"/>
                <a:cs typeface="Tahoma" panose="020B0604030504040204" pitchFamily="34" charset="0"/>
              </a:rPr>
              <a:t>nunca volver. </a:t>
            </a:r>
            <a:endParaRPr lang="es-ES" sz="2400" i="1" dirty="0">
              <a:solidFill>
                <a:schemeClr val="bg1"/>
              </a:solidFill>
              <a:latin typeface="Book Antiqua" panose="02040602050305030304" pitchFamily="18" charset="0"/>
              <a:ea typeface="Tahoma" panose="020B0604030504040204" pitchFamily="34" charset="0"/>
              <a:cs typeface="Tahoma" panose="020B0604030504040204" pitchFamily="34" charset="0"/>
            </a:endParaRPr>
          </a:p>
        </p:txBody>
      </p:sp>
      <p:sp>
        <p:nvSpPr>
          <p:cNvPr id="18" name="Rectángulo 17">
            <a:extLst>
              <a:ext uri="{FF2B5EF4-FFF2-40B4-BE49-F238E27FC236}">
                <a16:creationId xmlns:a16="http://schemas.microsoft.com/office/drawing/2014/main" id="{920125CC-0FFF-BDEB-D1FD-A4EC2A3F18FC}"/>
              </a:ext>
            </a:extLst>
          </p:cNvPr>
          <p:cNvSpPr/>
          <p:nvPr/>
        </p:nvSpPr>
        <p:spPr>
          <a:xfrm>
            <a:off x="313475" y="5943601"/>
            <a:ext cx="1109599" cy="646331"/>
          </a:xfrm>
          <a:prstGeom prst="rect">
            <a:avLst/>
          </a:prstGeom>
          <a:noFill/>
        </p:spPr>
        <p:txBody>
          <a:bodyPr wrap="none" lIns="91440" tIns="45720" rIns="91440" bIns="45720">
            <a:spAutoFit/>
          </a:bodyPr>
          <a:lstStyle/>
          <a:p>
            <a:pPr algn="ctr"/>
            <a:r>
              <a:rPr lang="es-ES" sz="3600" b="1" i="1" cap="none" spc="0" dirty="0" err="1">
                <a:ln w="22225">
                  <a:solidFill>
                    <a:schemeClr val="accent2"/>
                  </a:solidFill>
                  <a:prstDash val="solid"/>
                </a:ln>
                <a:effectLst/>
                <a:latin typeface="Tahoma" panose="020B0604030504040204" pitchFamily="34" charset="0"/>
                <a:ea typeface="Tahoma" panose="020B0604030504040204" pitchFamily="34" charset="0"/>
                <a:cs typeface="Tahoma" panose="020B0604030504040204" pitchFamily="34" charset="0"/>
              </a:rPr>
              <a:t>jrvg</a:t>
            </a:r>
            <a:endParaRPr lang="es-ES" sz="3600" b="1" i="1" cap="none" spc="0" dirty="0">
              <a:ln w="22225">
                <a:solidFill>
                  <a:schemeClr val="accent2"/>
                </a:solidFill>
                <a:prstDash val="solid"/>
              </a:ln>
              <a:effectLst/>
              <a:latin typeface="Tahoma" panose="020B0604030504040204" pitchFamily="34" charset="0"/>
              <a:ea typeface="Tahoma" panose="020B0604030504040204" pitchFamily="34" charset="0"/>
              <a:cs typeface="Tahoma" panose="020B0604030504040204" pitchFamily="34" charset="0"/>
            </a:endParaRPr>
          </a:p>
        </p:txBody>
      </p:sp>
      <p:sp>
        <p:nvSpPr>
          <p:cNvPr id="20" name="CuadroTexto 19">
            <a:extLst>
              <a:ext uri="{FF2B5EF4-FFF2-40B4-BE49-F238E27FC236}">
                <a16:creationId xmlns:a16="http://schemas.microsoft.com/office/drawing/2014/main" id="{5153327E-B13C-411A-A615-D3802A388A80}"/>
              </a:ext>
            </a:extLst>
          </p:cNvPr>
          <p:cNvSpPr txBox="1"/>
          <p:nvPr/>
        </p:nvSpPr>
        <p:spPr>
          <a:xfrm>
            <a:off x="991950" y="7009594"/>
            <a:ext cx="3022265" cy="369332"/>
          </a:xfrm>
          <a:prstGeom prst="rect">
            <a:avLst/>
          </a:prstGeom>
          <a:noFill/>
        </p:spPr>
        <p:txBody>
          <a:bodyPr wrap="square" rtlCol="0">
            <a:spAutoFit/>
          </a:bodyPr>
          <a:lstStyle/>
          <a:p>
            <a:r>
              <a:rPr lang="es-ES" dirty="0"/>
              <a:t>jrvallegomez@outlook.es</a:t>
            </a:r>
          </a:p>
        </p:txBody>
      </p:sp>
      <p:pic>
        <p:nvPicPr>
          <p:cNvPr id="21" name="Imagen 20">
            <a:extLst>
              <a:ext uri="{FF2B5EF4-FFF2-40B4-BE49-F238E27FC236}">
                <a16:creationId xmlns:a16="http://schemas.microsoft.com/office/drawing/2014/main" id="{85D797AD-BC5F-7965-7CFE-85A8002654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192848" y="7102163"/>
            <a:ext cx="1181099" cy="896370"/>
          </a:xfrm>
          <a:prstGeom prst="rect">
            <a:avLst/>
          </a:prstGeom>
        </p:spPr>
      </p:pic>
      <p:pic>
        <p:nvPicPr>
          <p:cNvPr id="22" name="Imagen 21">
            <a:extLst>
              <a:ext uri="{FF2B5EF4-FFF2-40B4-BE49-F238E27FC236}">
                <a16:creationId xmlns:a16="http://schemas.microsoft.com/office/drawing/2014/main" id="{C737C20E-F34A-0D44-6A62-D5596034A7D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97106" y="157019"/>
            <a:ext cx="10030749" cy="3617540"/>
          </a:xfrm>
          <a:prstGeom prst="rect">
            <a:avLst/>
          </a:prstGeom>
          <a:ln>
            <a:noFill/>
          </a:ln>
          <a:effectLst>
            <a:softEdge rad="112500"/>
          </a:effectLst>
        </p:spPr>
      </p:pic>
    </p:spTree>
  </p:cSld>
  <p:clrMapOvr>
    <a:masterClrMapping/>
  </p:clrMapOvr>
  <p:transition spd="slow" advClick="0" advTm="10328">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
                                      <p:cBhvr>
                                        <p:cTn id="6" dur="1" fill="hold"/>
                                        <p:tgtEl>
                                          <p:spTgt spid="2"/>
                                        </p:tgtEl>
                                      </p:cBhvr>
                                    </p:cmd>
                                  </p:childTnLst>
                                </p:cTn>
                              </p:par>
                              <p:par>
                                <p:cTn id="7" presetID="9" presetClass="emph" presetSubtype="0" nodeType="withEffect">
                                  <p:stCondLst>
                                    <p:cond delay="0"/>
                                  </p:stCondLst>
                                  <p:childTnLst>
                                    <p:set>
                                      <p:cBhvr>
                                        <p:cTn id="8" dur="indefinite"/>
                                        <p:tgtEl>
                                          <p:spTgt spid="7"/>
                                        </p:tgtEl>
                                        <p:attrNameLst>
                                          <p:attrName>style.opacity</p:attrName>
                                        </p:attrNameLst>
                                      </p:cBhvr>
                                      <p:to>
                                        <p:strVal val="0.5"/>
                                      </p:to>
                                    </p:set>
                                    <p:animEffect filter="image" prLst="opacity: 0.5">
                                      <p:cBhvr rctx="IE">
                                        <p:cTn id="9" dur="indefinite"/>
                                        <p:tgtEl>
                                          <p:spTgt spid="7"/>
                                        </p:tgtEl>
                                      </p:cBhvr>
                                    </p:animEffect>
                                  </p:childTnLst>
                                </p:cTn>
                              </p:par>
                            </p:childTnLst>
                          </p:cTn>
                        </p:par>
                        <p:par>
                          <p:cTn id="10" fill="hold">
                            <p:stCondLst>
                              <p:cond delay="0"/>
                            </p:stCondLst>
                            <p:childTnLst>
                              <p:par>
                                <p:cTn id="11" presetID="23" presetClass="exit" presetSubtype="20" fill="hold" grpId="0" nodeType="afterEffect">
                                  <p:stCondLst>
                                    <p:cond delay="6000"/>
                                  </p:stCondLst>
                                  <p:iterate type="wd">
                                    <p:tmPct val="10000"/>
                                  </p:iterate>
                                  <p:childTnLst>
                                    <p:anim calcmode="lin" valueType="num">
                                      <p:cBhvr>
                                        <p:cTn id="12" dur="5000"/>
                                        <p:tgtEl>
                                          <p:spTgt spid="5"/>
                                        </p:tgtEl>
                                        <p:attrNameLst>
                                          <p:attrName>ppt_w</p:attrName>
                                        </p:attrNameLst>
                                      </p:cBhvr>
                                      <p:tavLst>
                                        <p:tav tm="0">
                                          <p:val>
                                            <p:strVal val="ppt_w"/>
                                          </p:val>
                                        </p:tav>
                                        <p:tav tm="100000">
                                          <p:val>
                                            <p:strVal val="(6*min(max(ppt_w*ppt_h,.3),1)-7.4)/-.7*ppt_w"/>
                                          </p:val>
                                        </p:tav>
                                      </p:tavLst>
                                    </p:anim>
                                    <p:anim calcmode="lin" valueType="num">
                                      <p:cBhvr>
                                        <p:cTn id="13" dur="5000"/>
                                        <p:tgtEl>
                                          <p:spTgt spid="5"/>
                                        </p:tgtEl>
                                        <p:attrNameLst>
                                          <p:attrName>ppt_h</p:attrName>
                                        </p:attrNameLst>
                                      </p:cBhvr>
                                      <p:tavLst>
                                        <p:tav tm="0">
                                          <p:val>
                                            <p:strVal val="ppt_h"/>
                                          </p:val>
                                        </p:tav>
                                        <p:tav tm="100000">
                                          <p:val>
                                            <p:strVal val="(6*min(max(ppt_w*ppt_h,.3),1)-7.4)/-.7*ppt_h"/>
                                          </p:val>
                                        </p:tav>
                                      </p:tavLst>
                                    </p:anim>
                                    <p:anim calcmode="lin" valueType="num">
                                      <p:cBhvr>
                                        <p:cTn id="14" dur="5000"/>
                                        <p:tgtEl>
                                          <p:spTgt spid="5"/>
                                        </p:tgtEl>
                                        <p:attrNameLst>
                                          <p:attrName>ppt_y</p:attrName>
                                        </p:attrNameLst>
                                      </p:cBhvr>
                                      <p:tavLst>
                                        <p:tav tm="0">
                                          <p:val>
                                            <p:strVal val="ppt_y"/>
                                          </p:val>
                                        </p:tav>
                                        <p:tav tm="100000">
                                          <p:val>
                                            <p:strVal val="1+(6*min(max(ppt_w*ppt_h,.3),1)-7.4)/-.7*ppt_h/2"/>
                                          </p:val>
                                        </p:tav>
                                      </p:tavLst>
                                    </p:anim>
                                    <p:set>
                                      <p:cBhvr>
                                        <p:cTn id="15" dur="1" fill="hold">
                                          <p:stCondLst>
                                            <p:cond delay="4999"/>
                                          </p:stCondLst>
                                        </p:cTn>
                                        <p:tgtEl>
                                          <p:spTgt spid="5"/>
                                        </p:tgtEl>
                                        <p:attrNameLst>
                                          <p:attrName>style.visibility</p:attrName>
                                        </p:attrNameLst>
                                      </p:cBhvr>
                                      <p:to>
                                        <p:strVal val="hidden"/>
                                      </p:to>
                                    </p:set>
                                  </p:childTnLst>
                                </p:cTn>
                              </p:par>
                            </p:childTnLst>
                          </p:cTn>
                        </p:par>
                        <p:par>
                          <p:cTn id="16" fill="hold">
                            <p:stCondLst>
                              <p:cond delay="12000"/>
                            </p:stCondLst>
                            <p:childTnLst>
                              <p:par>
                                <p:cTn id="17" presetID="4" presetClass="entr" presetSubtype="16" fill="hold" grpId="0" nodeType="afterEffect">
                                  <p:stCondLst>
                                    <p:cond delay="1000"/>
                                  </p:stCondLst>
                                  <p:iterate type="wd">
                                    <p:tmPct val="0"/>
                                  </p:iterate>
                                  <p:childTnLst>
                                    <p:set>
                                      <p:cBhvr>
                                        <p:cTn id="18" dur="1" fill="hold">
                                          <p:stCondLst>
                                            <p:cond delay="0"/>
                                          </p:stCondLst>
                                        </p:cTn>
                                        <p:tgtEl>
                                          <p:spTgt spid="11"/>
                                        </p:tgtEl>
                                        <p:attrNameLst>
                                          <p:attrName>style.visibility</p:attrName>
                                        </p:attrNameLst>
                                      </p:cBhvr>
                                      <p:to>
                                        <p:strVal val="visible"/>
                                      </p:to>
                                    </p:set>
                                    <p:animEffect transition="in" filter="box(in)">
                                      <p:cBhvr>
                                        <p:cTn id="19" dur="5000"/>
                                        <p:tgtEl>
                                          <p:spTgt spid="11"/>
                                        </p:tgtEl>
                                      </p:cBhvr>
                                    </p:animEffect>
                                  </p:childTnLst>
                                </p:cTn>
                              </p:par>
                              <p:par>
                                <p:cTn id="20" presetID="4" presetClass="exit" presetSubtype="32" fill="hold" grpId="1" nodeType="withEffect">
                                  <p:stCondLst>
                                    <p:cond delay="13000"/>
                                  </p:stCondLst>
                                  <p:iterate type="wd">
                                    <p:tmPct val="10000"/>
                                  </p:iterate>
                                  <p:childTnLst>
                                    <p:animEffect transition="out" filter="box(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childTnLst>
                          </p:cTn>
                        </p:par>
                        <p:par>
                          <p:cTn id="23" fill="hold">
                            <p:stCondLst>
                              <p:cond delay="51000"/>
                            </p:stCondLst>
                            <p:childTnLst>
                              <p:par>
                                <p:cTn id="24" presetID="6" presetClass="entr" presetSubtype="16" fill="hold" nodeType="afterEffect">
                                  <p:stCondLst>
                                    <p:cond delay="1000"/>
                                  </p:stCondLst>
                                  <p:childTnLst>
                                    <p:set>
                                      <p:cBhvr>
                                        <p:cTn id="25" dur="1" fill="hold">
                                          <p:stCondLst>
                                            <p:cond delay="0"/>
                                          </p:stCondLst>
                                        </p:cTn>
                                        <p:tgtEl>
                                          <p:spTgt spid="3"/>
                                        </p:tgtEl>
                                        <p:attrNameLst>
                                          <p:attrName>style.visibility</p:attrName>
                                        </p:attrNameLst>
                                      </p:cBhvr>
                                      <p:to>
                                        <p:strVal val="visible"/>
                                      </p:to>
                                    </p:set>
                                    <p:animEffect transition="in" filter="circle(in)">
                                      <p:cBhvr>
                                        <p:cTn id="26" dur="3000"/>
                                        <p:tgtEl>
                                          <p:spTgt spid="3"/>
                                        </p:tgtEl>
                                      </p:cBhvr>
                                    </p:animEffect>
                                  </p:childTnLst>
                                </p:cTn>
                              </p:par>
                              <p:par>
                                <p:cTn id="27" presetID="6" presetClass="entr" presetSubtype="32" fill="hold" nodeType="withEffect">
                                  <p:stCondLst>
                                    <p:cond delay="1000"/>
                                  </p:stCondLst>
                                  <p:childTnLst>
                                    <p:set>
                                      <p:cBhvr>
                                        <p:cTn id="28" dur="1" fill="hold">
                                          <p:stCondLst>
                                            <p:cond delay="0"/>
                                          </p:stCondLst>
                                        </p:cTn>
                                        <p:tgtEl>
                                          <p:spTgt spid="6"/>
                                        </p:tgtEl>
                                        <p:attrNameLst>
                                          <p:attrName>style.visibility</p:attrName>
                                        </p:attrNameLst>
                                      </p:cBhvr>
                                      <p:to>
                                        <p:strVal val="visible"/>
                                      </p:to>
                                    </p:set>
                                    <p:animEffect transition="in" filter="circle(out)">
                                      <p:cBhvr>
                                        <p:cTn id="29" dur="3000"/>
                                        <p:tgtEl>
                                          <p:spTgt spid="6"/>
                                        </p:tgtEl>
                                      </p:cBhvr>
                                    </p:animEffect>
                                  </p:childTnLst>
                                </p:cTn>
                              </p:par>
                              <p:par>
                                <p:cTn id="30" presetID="9" presetClass="emph" presetSubtype="0" nodeType="withEffect">
                                  <p:stCondLst>
                                    <p:cond delay="0"/>
                                  </p:stCondLst>
                                  <p:childTnLst>
                                    <p:set>
                                      <p:cBhvr>
                                        <p:cTn id="31" dur="indefinite"/>
                                        <p:tgtEl>
                                          <p:spTgt spid="6"/>
                                        </p:tgtEl>
                                        <p:attrNameLst>
                                          <p:attrName>style.opacity</p:attrName>
                                        </p:attrNameLst>
                                      </p:cBhvr>
                                      <p:to>
                                        <p:strVal val="0.5"/>
                                      </p:to>
                                    </p:set>
                                    <p:animEffect filter="image" prLst="opacity: 0.5">
                                      <p:cBhvr rctx="IE">
                                        <p:cTn id="32" dur="indefinite"/>
                                        <p:tgtEl>
                                          <p:spTgt spid="6"/>
                                        </p:tgtEl>
                                      </p:cBhvr>
                                    </p:animEffect>
                                  </p:childTnLst>
                                </p:cTn>
                              </p:par>
                            </p:childTnLst>
                          </p:cTn>
                        </p:par>
                        <p:par>
                          <p:cTn id="33" fill="hold">
                            <p:stCondLst>
                              <p:cond delay="55000"/>
                            </p:stCondLst>
                            <p:childTnLst>
                              <p:par>
                                <p:cTn id="34" presetID="4" presetClass="entr" presetSubtype="16" fill="hold" grpId="0" nodeType="afterEffect">
                                  <p:stCondLst>
                                    <p:cond delay="1000"/>
                                  </p:stCondLst>
                                  <p:iterate type="wd">
                                    <p:tmPct val="0"/>
                                  </p:iterate>
                                  <p:childTnLst>
                                    <p:set>
                                      <p:cBhvr>
                                        <p:cTn id="35" dur="1" fill="hold">
                                          <p:stCondLst>
                                            <p:cond delay="0"/>
                                          </p:stCondLst>
                                        </p:cTn>
                                        <p:tgtEl>
                                          <p:spTgt spid="8"/>
                                        </p:tgtEl>
                                        <p:attrNameLst>
                                          <p:attrName>style.visibility</p:attrName>
                                        </p:attrNameLst>
                                      </p:cBhvr>
                                      <p:to>
                                        <p:strVal val="visible"/>
                                      </p:to>
                                    </p:set>
                                    <p:animEffect transition="in" filter="box(in)">
                                      <p:cBhvr>
                                        <p:cTn id="36" dur="5000"/>
                                        <p:tgtEl>
                                          <p:spTgt spid="8"/>
                                        </p:tgtEl>
                                      </p:cBhvr>
                                    </p:animEffect>
                                  </p:childTnLst>
                                </p:cTn>
                              </p:par>
                              <p:par>
                                <p:cTn id="37" presetID="4" presetClass="exit" presetSubtype="32" fill="hold" grpId="1" nodeType="withEffect">
                                  <p:stCondLst>
                                    <p:cond delay="13000"/>
                                  </p:stCondLst>
                                  <p:iterate type="wd">
                                    <p:tmPct val="10000"/>
                                  </p:iterate>
                                  <p:childTnLst>
                                    <p:animEffect transition="out" filter="box(out)">
                                      <p:cBhvr>
                                        <p:cTn id="38" dur="5000"/>
                                        <p:tgtEl>
                                          <p:spTgt spid="8"/>
                                        </p:tgtEl>
                                      </p:cBhvr>
                                    </p:animEffect>
                                    <p:set>
                                      <p:cBhvr>
                                        <p:cTn id="39" dur="1" fill="hold">
                                          <p:stCondLst>
                                            <p:cond delay="4999"/>
                                          </p:stCondLst>
                                        </p:cTn>
                                        <p:tgtEl>
                                          <p:spTgt spid="8"/>
                                        </p:tgtEl>
                                        <p:attrNameLst>
                                          <p:attrName>style.visibility</p:attrName>
                                        </p:attrNameLst>
                                      </p:cBhvr>
                                      <p:to>
                                        <p:strVal val="hidden"/>
                                      </p:to>
                                    </p:set>
                                  </p:childTnLst>
                                </p:cTn>
                              </p:par>
                            </p:childTnLst>
                          </p:cTn>
                        </p:par>
                        <p:par>
                          <p:cTn id="40" fill="hold">
                            <p:stCondLst>
                              <p:cond delay="98000"/>
                            </p:stCondLst>
                            <p:childTnLst>
                              <p:par>
                                <p:cTn id="41" presetID="21" presetClass="entr" presetSubtype="2" fill="hold" nodeType="afterEffect">
                                  <p:stCondLst>
                                    <p:cond delay="1000"/>
                                  </p:stCondLst>
                                  <p:childTnLst>
                                    <p:set>
                                      <p:cBhvr>
                                        <p:cTn id="42" dur="1" fill="hold">
                                          <p:stCondLst>
                                            <p:cond delay="0"/>
                                          </p:stCondLst>
                                        </p:cTn>
                                        <p:tgtEl>
                                          <p:spTgt spid="9"/>
                                        </p:tgtEl>
                                        <p:attrNameLst>
                                          <p:attrName>style.visibility</p:attrName>
                                        </p:attrNameLst>
                                      </p:cBhvr>
                                      <p:to>
                                        <p:strVal val="visible"/>
                                      </p:to>
                                    </p:set>
                                    <p:animEffect transition="in" filter="wheel(2)">
                                      <p:cBhvr>
                                        <p:cTn id="43" dur="3000"/>
                                        <p:tgtEl>
                                          <p:spTgt spid="9"/>
                                        </p:tgtEl>
                                      </p:cBhvr>
                                    </p:animEffect>
                                  </p:childTnLst>
                                </p:cTn>
                              </p:par>
                              <p:par>
                                <p:cTn id="44" presetID="21" presetClass="entr" presetSubtype="4" fill="hold" nodeType="withEffect">
                                  <p:stCondLst>
                                    <p:cond delay="1000"/>
                                  </p:stCondLst>
                                  <p:childTnLst>
                                    <p:set>
                                      <p:cBhvr>
                                        <p:cTn id="45" dur="1" fill="hold">
                                          <p:stCondLst>
                                            <p:cond delay="0"/>
                                          </p:stCondLst>
                                        </p:cTn>
                                        <p:tgtEl>
                                          <p:spTgt spid="10"/>
                                        </p:tgtEl>
                                        <p:attrNameLst>
                                          <p:attrName>style.visibility</p:attrName>
                                        </p:attrNameLst>
                                      </p:cBhvr>
                                      <p:to>
                                        <p:strVal val="visible"/>
                                      </p:to>
                                    </p:set>
                                    <p:animEffect transition="in" filter="wheel(4)">
                                      <p:cBhvr>
                                        <p:cTn id="46" dur="3000"/>
                                        <p:tgtEl>
                                          <p:spTgt spid="10"/>
                                        </p:tgtEl>
                                      </p:cBhvr>
                                    </p:animEffect>
                                  </p:childTnLst>
                                </p:cTn>
                              </p:par>
                              <p:par>
                                <p:cTn id="47" presetID="9" presetClass="emph" presetSubtype="0" nodeType="withEffect">
                                  <p:stCondLst>
                                    <p:cond delay="0"/>
                                  </p:stCondLst>
                                  <p:childTnLst>
                                    <p:set>
                                      <p:cBhvr>
                                        <p:cTn id="48" dur="indefinite"/>
                                        <p:tgtEl>
                                          <p:spTgt spid="10"/>
                                        </p:tgtEl>
                                        <p:attrNameLst>
                                          <p:attrName>style.opacity</p:attrName>
                                        </p:attrNameLst>
                                      </p:cBhvr>
                                      <p:to>
                                        <p:strVal val="0.5"/>
                                      </p:to>
                                    </p:set>
                                    <p:animEffect filter="image" prLst="opacity: 0.5">
                                      <p:cBhvr rctx="IE">
                                        <p:cTn id="49" dur="indefinite"/>
                                        <p:tgtEl>
                                          <p:spTgt spid="10"/>
                                        </p:tgtEl>
                                      </p:cBhvr>
                                    </p:animEffect>
                                  </p:childTnLst>
                                </p:cTn>
                              </p:par>
                            </p:childTnLst>
                          </p:cTn>
                        </p:par>
                        <p:par>
                          <p:cTn id="50" fill="hold">
                            <p:stCondLst>
                              <p:cond delay="102000"/>
                            </p:stCondLst>
                            <p:childTnLst>
                              <p:par>
                                <p:cTn id="51" presetID="4" presetClass="entr" presetSubtype="16" fill="hold" grpId="0" nodeType="afterEffect">
                                  <p:stCondLst>
                                    <p:cond delay="1000"/>
                                  </p:stCondLst>
                                  <p:iterate type="wd">
                                    <p:tmPct val="0"/>
                                  </p:iterate>
                                  <p:childTnLst>
                                    <p:set>
                                      <p:cBhvr>
                                        <p:cTn id="52" dur="1" fill="hold">
                                          <p:stCondLst>
                                            <p:cond delay="0"/>
                                          </p:stCondLst>
                                        </p:cTn>
                                        <p:tgtEl>
                                          <p:spTgt spid="12"/>
                                        </p:tgtEl>
                                        <p:attrNameLst>
                                          <p:attrName>style.visibility</p:attrName>
                                        </p:attrNameLst>
                                      </p:cBhvr>
                                      <p:to>
                                        <p:strVal val="visible"/>
                                      </p:to>
                                    </p:set>
                                    <p:animEffect transition="in" filter="box(in)">
                                      <p:cBhvr>
                                        <p:cTn id="53" dur="5000"/>
                                        <p:tgtEl>
                                          <p:spTgt spid="12"/>
                                        </p:tgtEl>
                                      </p:cBhvr>
                                    </p:animEffect>
                                  </p:childTnLst>
                                </p:cTn>
                              </p:par>
                              <p:par>
                                <p:cTn id="54" presetID="4" presetClass="exit" presetSubtype="32" fill="hold" grpId="1" nodeType="withEffect">
                                  <p:stCondLst>
                                    <p:cond delay="13000"/>
                                  </p:stCondLst>
                                  <p:iterate type="wd">
                                    <p:tmPct val="10000"/>
                                  </p:iterate>
                                  <p:childTnLst>
                                    <p:animEffect transition="out" filter="box(out)">
                                      <p:cBhvr>
                                        <p:cTn id="55" dur="5000"/>
                                        <p:tgtEl>
                                          <p:spTgt spid="12"/>
                                        </p:tgtEl>
                                      </p:cBhvr>
                                    </p:animEffect>
                                    <p:set>
                                      <p:cBhvr>
                                        <p:cTn id="56" dur="1" fill="hold">
                                          <p:stCondLst>
                                            <p:cond delay="4999"/>
                                          </p:stCondLst>
                                        </p:cTn>
                                        <p:tgtEl>
                                          <p:spTgt spid="12"/>
                                        </p:tgtEl>
                                        <p:attrNameLst>
                                          <p:attrName>style.visibility</p:attrName>
                                        </p:attrNameLst>
                                      </p:cBhvr>
                                      <p:to>
                                        <p:strVal val="hidden"/>
                                      </p:to>
                                    </p:set>
                                  </p:childTnLst>
                                </p:cTn>
                              </p:par>
                            </p:childTnLst>
                          </p:cTn>
                        </p:par>
                        <p:par>
                          <p:cTn id="57" fill="hold">
                            <p:stCondLst>
                              <p:cond delay="137000"/>
                            </p:stCondLst>
                            <p:childTnLst>
                              <p:par>
                                <p:cTn id="58" presetID="13" presetClass="entr" presetSubtype="32" fill="hold" nodeType="afterEffect">
                                  <p:stCondLst>
                                    <p:cond delay="1000"/>
                                  </p:stCondLst>
                                  <p:childTnLst>
                                    <p:set>
                                      <p:cBhvr>
                                        <p:cTn id="59" dur="1" fill="hold">
                                          <p:stCondLst>
                                            <p:cond delay="0"/>
                                          </p:stCondLst>
                                        </p:cTn>
                                        <p:tgtEl>
                                          <p:spTgt spid="13"/>
                                        </p:tgtEl>
                                        <p:attrNameLst>
                                          <p:attrName>style.visibility</p:attrName>
                                        </p:attrNameLst>
                                      </p:cBhvr>
                                      <p:to>
                                        <p:strVal val="visible"/>
                                      </p:to>
                                    </p:set>
                                    <p:animEffect transition="in" filter="plus(out)">
                                      <p:cBhvr>
                                        <p:cTn id="60" dur="3000"/>
                                        <p:tgtEl>
                                          <p:spTgt spid="13"/>
                                        </p:tgtEl>
                                      </p:cBhvr>
                                    </p:animEffect>
                                  </p:childTnLst>
                                </p:cTn>
                              </p:par>
                              <p:par>
                                <p:cTn id="61" presetID="9" presetClass="entr" presetSubtype="0" fill="hold" nodeType="withEffect">
                                  <p:stCondLst>
                                    <p:cond delay="1000"/>
                                  </p:stCondLst>
                                  <p:childTnLst>
                                    <p:set>
                                      <p:cBhvr>
                                        <p:cTn id="62" dur="1" fill="hold">
                                          <p:stCondLst>
                                            <p:cond delay="0"/>
                                          </p:stCondLst>
                                        </p:cTn>
                                        <p:tgtEl>
                                          <p:spTgt spid="14"/>
                                        </p:tgtEl>
                                        <p:attrNameLst>
                                          <p:attrName>style.visibility</p:attrName>
                                        </p:attrNameLst>
                                      </p:cBhvr>
                                      <p:to>
                                        <p:strVal val="visible"/>
                                      </p:to>
                                    </p:set>
                                    <p:animEffect transition="in" filter="dissolve">
                                      <p:cBhvr>
                                        <p:cTn id="63" dur="3000"/>
                                        <p:tgtEl>
                                          <p:spTgt spid="14"/>
                                        </p:tgtEl>
                                      </p:cBhvr>
                                    </p:animEffect>
                                  </p:childTnLst>
                                </p:cTn>
                              </p:par>
                              <p:par>
                                <p:cTn id="64" presetID="9" presetClass="emph" presetSubtype="0" nodeType="withEffect">
                                  <p:stCondLst>
                                    <p:cond delay="0"/>
                                  </p:stCondLst>
                                  <p:childTnLst>
                                    <p:set>
                                      <p:cBhvr>
                                        <p:cTn id="65" dur="indefinite"/>
                                        <p:tgtEl>
                                          <p:spTgt spid="14"/>
                                        </p:tgtEl>
                                        <p:attrNameLst>
                                          <p:attrName>style.opacity</p:attrName>
                                        </p:attrNameLst>
                                      </p:cBhvr>
                                      <p:to>
                                        <p:strVal val="0.5"/>
                                      </p:to>
                                    </p:set>
                                    <p:animEffect filter="image" prLst="opacity: 0.5">
                                      <p:cBhvr rctx="IE">
                                        <p:cTn id="66" dur="indefinite"/>
                                        <p:tgtEl>
                                          <p:spTgt spid="14"/>
                                        </p:tgtEl>
                                      </p:cBhvr>
                                    </p:animEffect>
                                  </p:childTnLst>
                                </p:cTn>
                              </p:par>
                            </p:childTnLst>
                          </p:cTn>
                        </p:par>
                        <p:par>
                          <p:cTn id="67" fill="hold">
                            <p:stCondLst>
                              <p:cond delay="141000"/>
                            </p:stCondLst>
                            <p:childTnLst>
                              <p:par>
                                <p:cTn id="68" presetID="4" presetClass="entr" presetSubtype="16" fill="hold" grpId="0" nodeType="afterEffect">
                                  <p:stCondLst>
                                    <p:cond delay="1000"/>
                                  </p:stCondLst>
                                  <p:iterate type="wd">
                                    <p:tmPct val="0"/>
                                  </p:iterate>
                                  <p:childTnLst>
                                    <p:set>
                                      <p:cBhvr>
                                        <p:cTn id="69" dur="1" fill="hold">
                                          <p:stCondLst>
                                            <p:cond delay="0"/>
                                          </p:stCondLst>
                                        </p:cTn>
                                        <p:tgtEl>
                                          <p:spTgt spid="15"/>
                                        </p:tgtEl>
                                        <p:attrNameLst>
                                          <p:attrName>style.visibility</p:attrName>
                                        </p:attrNameLst>
                                      </p:cBhvr>
                                      <p:to>
                                        <p:strVal val="visible"/>
                                      </p:to>
                                    </p:set>
                                    <p:animEffect transition="in" filter="box(in)">
                                      <p:cBhvr>
                                        <p:cTn id="70" dur="5000"/>
                                        <p:tgtEl>
                                          <p:spTgt spid="15"/>
                                        </p:tgtEl>
                                      </p:cBhvr>
                                    </p:animEffect>
                                  </p:childTnLst>
                                </p:cTn>
                              </p:par>
                              <p:par>
                                <p:cTn id="71" presetID="4" presetClass="exit" presetSubtype="32" fill="hold" grpId="1" nodeType="withEffect">
                                  <p:stCondLst>
                                    <p:cond delay="13000"/>
                                  </p:stCondLst>
                                  <p:iterate type="wd">
                                    <p:tmPct val="10000"/>
                                  </p:iterate>
                                  <p:childTnLst>
                                    <p:animEffect transition="out" filter="box(out)">
                                      <p:cBhvr>
                                        <p:cTn id="72" dur="5000"/>
                                        <p:tgtEl>
                                          <p:spTgt spid="15"/>
                                        </p:tgtEl>
                                      </p:cBhvr>
                                    </p:animEffect>
                                    <p:set>
                                      <p:cBhvr>
                                        <p:cTn id="73" dur="1" fill="hold">
                                          <p:stCondLst>
                                            <p:cond delay="4999"/>
                                          </p:stCondLst>
                                        </p:cTn>
                                        <p:tgtEl>
                                          <p:spTgt spid="15"/>
                                        </p:tgtEl>
                                        <p:attrNameLst>
                                          <p:attrName>style.visibility</p:attrName>
                                        </p:attrNameLst>
                                      </p:cBhvr>
                                      <p:to>
                                        <p:strVal val="hidden"/>
                                      </p:to>
                                    </p:set>
                                  </p:childTnLst>
                                </p:cTn>
                              </p:par>
                            </p:childTnLst>
                          </p:cTn>
                        </p:par>
                        <p:par>
                          <p:cTn id="74" fill="hold">
                            <p:stCondLst>
                              <p:cond delay="178000"/>
                            </p:stCondLst>
                            <p:childTnLst>
                              <p:par>
                                <p:cTn id="75" presetID="9" presetClass="entr" presetSubtype="0" fill="hold" nodeType="afterEffect">
                                  <p:stCondLst>
                                    <p:cond delay="1000"/>
                                  </p:stCondLst>
                                  <p:childTnLst>
                                    <p:set>
                                      <p:cBhvr>
                                        <p:cTn id="76" dur="1" fill="hold">
                                          <p:stCondLst>
                                            <p:cond delay="0"/>
                                          </p:stCondLst>
                                        </p:cTn>
                                        <p:tgtEl>
                                          <p:spTgt spid="16"/>
                                        </p:tgtEl>
                                        <p:attrNameLst>
                                          <p:attrName>style.visibility</p:attrName>
                                        </p:attrNameLst>
                                      </p:cBhvr>
                                      <p:to>
                                        <p:strVal val="visible"/>
                                      </p:to>
                                    </p:set>
                                    <p:animEffect transition="in" filter="dissolve">
                                      <p:cBhvr>
                                        <p:cTn id="77" dur="3000"/>
                                        <p:tgtEl>
                                          <p:spTgt spid="16"/>
                                        </p:tgtEl>
                                      </p:cBhvr>
                                    </p:animEffect>
                                  </p:childTnLst>
                                </p:cTn>
                              </p:par>
                              <p:par>
                                <p:cTn id="78" presetID="9" presetClass="entr" presetSubtype="0" fill="hold" nodeType="withEffect">
                                  <p:stCondLst>
                                    <p:cond delay="1000"/>
                                  </p:stCondLst>
                                  <p:childTnLst>
                                    <p:set>
                                      <p:cBhvr>
                                        <p:cTn id="79" dur="1" fill="hold">
                                          <p:stCondLst>
                                            <p:cond delay="0"/>
                                          </p:stCondLst>
                                        </p:cTn>
                                        <p:tgtEl>
                                          <p:spTgt spid="22"/>
                                        </p:tgtEl>
                                        <p:attrNameLst>
                                          <p:attrName>style.visibility</p:attrName>
                                        </p:attrNameLst>
                                      </p:cBhvr>
                                      <p:to>
                                        <p:strVal val="visible"/>
                                      </p:to>
                                    </p:set>
                                    <p:animEffect transition="in" filter="dissolve">
                                      <p:cBhvr>
                                        <p:cTn id="80" dur="3000"/>
                                        <p:tgtEl>
                                          <p:spTgt spid="22"/>
                                        </p:tgtEl>
                                      </p:cBhvr>
                                    </p:animEffect>
                                  </p:childTnLst>
                                </p:cTn>
                              </p:par>
                              <p:par>
                                <p:cTn id="81" presetID="9" presetClass="emph" presetSubtype="0" nodeType="withEffect">
                                  <p:stCondLst>
                                    <p:cond delay="0"/>
                                  </p:stCondLst>
                                  <p:childTnLst>
                                    <p:set>
                                      <p:cBhvr>
                                        <p:cTn id="82" dur="indefinite"/>
                                        <p:tgtEl>
                                          <p:spTgt spid="22"/>
                                        </p:tgtEl>
                                        <p:attrNameLst>
                                          <p:attrName>style.opacity</p:attrName>
                                        </p:attrNameLst>
                                      </p:cBhvr>
                                      <p:to>
                                        <p:strVal val="0.5"/>
                                      </p:to>
                                    </p:set>
                                    <p:animEffect filter="image" prLst="opacity: 0.5">
                                      <p:cBhvr rctx="IE">
                                        <p:cTn id="83" dur="indefinite"/>
                                        <p:tgtEl>
                                          <p:spTgt spid="22"/>
                                        </p:tgtEl>
                                      </p:cBhvr>
                                    </p:animEffect>
                                  </p:childTnLst>
                                </p:cTn>
                              </p:par>
                            </p:childTnLst>
                          </p:cTn>
                        </p:par>
                        <p:par>
                          <p:cTn id="84" fill="hold">
                            <p:stCondLst>
                              <p:cond delay="182000"/>
                            </p:stCondLst>
                            <p:childTnLst>
                              <p:par>
                                <p:cTn id="85" presetID="4" presetClass="entr" presetSubtype="16" fill="hold" grpId="0" nodeType="afterEffect">
                                  <p:stCondLst>
                                    <p:cond delay="1000"/>
                                  </p:stCondLst>
                                  <p:iterate type="wd">
                                    <p:tmPct val="0"/>
                                  </p:iterate>
                                  <p:childTnLst>
                                    <p:set>
                                      <p:cBhvr>
                                        <p:cTn id="86" dur="1" fill="hold">
                                          <p:stCondLst>
                                            <p:cond delay="0"/>
                                          </p:stCondLst>
                                        </p:cTn>
                                        <p:tgtEl>
                                          <p:spTgt spid="17"/>
                                        </p:tgtEl>
                                        <p:attrNameLst>
                                          <p:attrName>style.visibility</p:attrName>
                                        </p:attrNameLst>
                                      </p:cBhvr>
                                      <p:to>
                                        <p:strVal val="visible"/>
                                      </p:to>
                                    </p:set>
                                    <p:animEffect transition="in" filter="box(in)">
                                      <p:cBhvr>
                                        <p:cTn id="87" dur="5000"/>
                                        <p:tgtEl>
                                          <p:spTgt spid="17"/>
                                        </p:tgtEl>
                                      </p:cBhvr>
                                    </p:animEffect>
                                  </p:childTnLst>
                                </p:cTn>
                              </p:par>
                              <p:par>
                                <p:cTn id="88" presetID="4" presetClass="exit" presetSubtype="32" fill="hold" grpId="1" nodeType="withEffect">
                                  <p:stCondLst>
                                    <p:cond delay="10000"/>
                                  </p:stCondLst>
                                  <p:iterate type="wd">
                                    <p:tmPct val="10000"/>
                                  </p:iterate>
                                  <p:childTnLst>
                                    <p:animEffect transition="out" filter="box(out)">
                                      <p:cBhvr>
                                        <p:cTn id="89" dur="5000"/>
                                        <p:tgtEl>
                                          <p:spTgt spid="17"/>
                                        </p:tgtEl>
                                      </p:cBhvr>
                                    </p:animEffect>
                                    <p:set>
                                      <p:cBhvr>
                                        <p:cTn id="90" dur="1" fill="hold">
                                          <p:stCondLst>
                                            <p:cond delay="4999"/>
                                          </p:stCondLst>
                                        </p:cTn>
                                        <p:tgtEl>
                                          <p:spTgt spid="17"/>
                                        </p:tgtEl>
                                        <p:attrNameLst>
                                          <p:attrName>style.visibility</p:attrName>
                                        </p:attrNameLst>
                                      </p:cBhvr>
                                      <p:to>
                                        <p:strVal val="hidden"/>
                                      </p:to>
                                    </p:set>
                                  </p:childTnLst>
                                </p:cTn>
                              </p:par>
                            </p:childTnLst>
                          </p:cTn>
                        </p:par>
                        <p:par>
                          <p:cTn id="91" fill="hold">
                            <p:stCondLst>
                              <p:cond delay="201000"/>
                            </p:stCondLst>
                            <p:childTnLst>
                              <p:par>
                                <p:cTn id="92" presetID="26" presetClass="entr" presetSubtype="0" fill="hold" grpId="0" nodeType="afterEffect">
                                  <p:stCondLst>
                                    <p:cond delay="1500"/>
                                  </p:stCondLst>
                                  <p:childTnLst>
                                    <p:set>
                                      <p:cBhvr>
                                        <p:cTn id="93" dur="1" fill="hold">
                                          <p:stCondLst>
                                            <p:cond delay="0"/>
                                          </p:stCondLst>
                                        </p:cTn>
                                        <p:tgtEl>
                                          <p:spTgt spid="18"/>
                                        </p:tgtEl>
                                        <p:attrNameLst>
                                          <p:attrName>style.visibility</p:attrName>
                                        </p:attrNameLst>
                                      </p:cBhvr>
                                      <p:to>
                                        <p:strVal val="visible"/>
                                      </p:to>
                                    </p:set>
                                    <p:animEffect transition="in" filter="wipe(down)">
                                      <p:cBhvr>
                                        <p:cTn id="94" dur="870">
                                          <p:stCondLst>
                                            <p:cond delay="0"/>
                                          </p:stCondLst>
                                        </p:cTn>
                                        <p:tgtEl>
                                          <p:spTgt spid="18"/>
                                        </p:tgtEl>
                                      </p:cBhvr>
                                    </p:animEffect>
                                    <p:anim calcmode="lin" valueType="num">
                                      <p:cBhvr>
                                        <p:cTn id="95" dur="2733"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6" dur="996"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97" dur="996" tmFilter="0, 0; 0.125,0.2665; 0.25,0.4; 0.375,0.465; 0.5,0.5;  0.625,0.535; 0.75,0.6; 0.875,0.7335; 1,1">
                                          <p:stCondLst>
                                            <p:cond delay="996"/>
                                          </p:stCondLst>
                                        </p:cTn>
                                        <p:tgtEl>
                                          <p:spTgt spid="18"/>
                                        </p:tgtEl>
                                        <p:attrNameLst>
                                          <p:attrName>ppt_y</p:attrName>
                                        </p:attrNameLst>
                                      </p:cBhvr>
                                      <p:tavLst>
                                        <p:tav tm="0" fmla="#ppt_y-sin(pi*$)/9">
                                          <p:val>
                                            <p:fltVal val="0"/>
                                          </p:val>
                                        </p:tav>
                                        <p:tav tm="100000">
                                          <p:val>
                                            <p:fltVal val="1"/>
                                          </p:val>
                                        </p:tav>
                                      </p:tavLst>
                                    </p:anim>
                                    <p:anim calcmode="lin" valueType="num">
                                      <p:cBhvr>
                                        <p:cTn id="98" dur="498" tmFilter="0, 0; 0.125,0.2665; 0.25,0.4; 0.375,0.465; 0.5,0.5;  0.625,0.535; 0.75,0.6; 0.875,0.7335; 1,1">
                                          <p:stCondLst>
                                            <p:cond delay="1986"/>
                                          </p:stCondLst>
                                        </p:cTn>
                                        <p:tgtEl>
                                          <p:spTgt spid="18"/>
                                        </p:tgtEl>
                                        <p:attrNameLst>
                                          <p:attrName>ppt_y</p:attrName>
                                        </p:attrNameLst>
                                      </p:cBhvr>
                                      <p:tavLst>
                                        <p:tav tm="0" fmla="#ppt_y-sin(pi*$)/27">
                                          <p:val>
                                            <p:fltVal val="0"/>
                                          </p:val>
                                        </p:tav>
                                        <p:tav tm="100000">
                                          <p:val>
                                            <p:fltVal val="1"/>
                                          </p:val>
                                        </p:tav>
                                      </p:tavLst>
                                    </p:anim>
                                    <p:anim calcmode="lin" valueType="num">
                                      <p:cBhvr>
                                        <p:cTn id="99" dur="246" tmFilter="0, 0; 0.125,0.2665; 0.25,0.4; 0.375,0.465; 0.5,0.5;  0.625,0.535; 0.75,0.6; 0.875,0.7335; 1,1">
                                          <p:stCondLst>
                                            <p:cond delay="2484"/>
                                          </p:stCondLst>
                                        </p:cTn>
                                        <p:tgtEl>
                                          <p:spTgt spid="18"/>
                                        </p:tgtEl>
                                        <p:attrNameLst>
                                          <p:attrName>ppt_y</p:attrName>
                                        </p:attrNameLst>
                                      </p:cBhvr>
                                      <p:tavLst>
                                        <p:tav tm="0" fmla="#ppt_y-sin(pi*$)/81">
                                          <p:val>
                                            <p:fltVal val="0"/>
                                          </p:val>
                                        </p:tav>
                                        <p:tav tm="100000">
                                          <p:val>
                                            <p:fltVal val="1"/>
                                          </p:val>
                                        </p:tav>
                                      </p:tavLst>
                                    </p:anim>
                                    <p:animScale>
                                      <p:cBhvr>
                                        <p:cTn id="100" dur="39">
                                          <p:stCondLst>
                                            <p:cond delay="975"/>
                                          </p:stCondLst>
                                        </p:cTn>
                                        <p:tgtEl>
                                          <p:spTgt spid="18"/>
                                        </p:tgtEl>
                                      </p:cBhvr>
                                      <p:to x="100000" y="60000"/>
                                    </p:animScale>
                                    <p:animScale>
                                      <p:cBhvr>
                                        <p:cTn id="101" dur="249" decel="50000">
                                          <p:stCondLst>
                                            <p:cond delay="1014"/>
                                          </p:stCondLst>
                                        </p:cTn>
                                        <p:tgtEl>
                                          <p:spTgt spid="18"/>
                                        </p:tgtEl>
                                      </p:cBhvr>
                                      <p:to x="100000" y="100000"/>
                                    </p:animScale>
                                    <p:animScale>
                                      <p:cBhvr>
                                        <p:cTn id="102" dur="39">
                                          <p:stCondLst>
                                            <p:cond delay="1968"/>
                                          </p:stCondLst>
                                        </p:cTn>
                                        <p:tgtEl>
                                          <p:spTgt spid="18"/>
                                        </p:tgtEl>
                                      </p:cBhvr>
                                      <p:to x="100000" y="80000"/>
                                    </p:animScale>
                                    <p:animScale>
                                      <p:cBhvr>
                                        <p:cTn id="103" dur="249" decel="50000">
                                          <p:stCondLst>
                                            <p:cond delay="2007"/>
                                          </p:stCondLst>
                                        </p:cTn>
                                        <p:tgtEl>
                                          <p:spTgt spid="18"/>
                                        </p:tgtEl>
                                      </p:cBhvr>
                                      <p:to x="100000" y="100000"/>
                                    </p:animScale>
                                    <p:animScale>
                                      <p:cBhvr>
                                        <p:cTn id="104" dur="39">
                                          <p:stCondLst>
                                            <p:cond delay="2463"/>
                                          </p:stCondLst>
                                        </p:cTn>
                                        <p:tgtEl>
                                          <p:spTgt spid="18"/>
                                        </p:tgtEl>
                                      </p:cBhvr>
                                      <p:to x="100000" y="90000"/>
                                    </p:animScale>
                                    <p:animScale>
                                      <p:cBhvr>
                                        <p:cTn id="105" dur="249" decel="50000">
                                          <p:stCondLst>
                                            <p:cond delay="2502"/>
                                          </p:stCondLst>
                                        </p:cTn>
                                        <p:tgtEl>
                                          <p:spTgt spid="18"/>
                                        </p:tgtEl>
                                      </p:cBhvr>
                                      <p:to x="100000" y="100000"/>
                                    </p:animScale>
                                    <p:animScale>
                                      <p:cBhvr>
                                        <p:cTn id="106" dur="39">
                                          <p:stCondLst>
                                            <p:cond delay="2712"/>
                                          </p:stCondLst>
                                        </p:cTn>
                                        <p:tgtEl>
                                          <p:spTgt spid="18"/>
                                        </p:tgtEl>
                                      </p:cBhvr>
                                      <p:to x="100000" y="95000"/>
                                    </p:animScale>
                                    <p:animScale>
                                      <p:cBhvr>
                                        <p:cTn id="107" dur="249" decel="50000">
                                          <p:stCondLst>
                                            <p:cond delay="2751"/>
                                          </p:stCondLst>
                                        </p:cTn>
                                        <p:tgtEl>
                                          <p:spTgt spid="18"/>
                                        </p:tgtEl>
                                      </p:cBhvr>
                                      <p:to x="100000" y="100000"/>
                                    </p:animScale>
                                  </p:childTnLst>
                                </p:cTn>
                              </p:par>
                            </p:childTnLst>
                          </p:cTn>
                        </p:par>
                        <p:par>
                          <p:cTn id="108" fill="hold">
                            <p:stCondLst>
                              <p:cond delay="205500"/>
                            </p:stCondLst>
                            <p:childTnLst>
                              <p:par>
                                <p:cTn id="109" presetID="1" presetClass="entr" presetSubtype="0" fill="hold" grpId="0" nodeType="afterEffect">
                                  <p:stCondLst>
                                    <p:cond delay="6000"/>
                                  </p:stCondLst>
                                  <p:childTnLst>
                                    <p:set>
                                      <p:cBhvr>
                                        <p:cTn id="1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200">
                <p:cTn id="111" repeatCount="indefinite" fill="hold" display="0">
                  <p:stCondLst>
                    <p:cond delay="indefinite"/>
                  </p:stCondLst>
                  <p:endCondLst>
                    <p:cond evt="onStopAudio" delay="0">
                      <p:tgtEl>
                        <p:sldTgt/>
                      </p:tgtEl>
                    </p:cond>
                  </p:endCondLst>
                </p:cTn>
                <p:tgtEl>
                  <p:spTgt spid="2"/>
                </p:tgtEl>
              </p:cMediaNode>
            </p:audio>
          </p:childTnLst>
        </p:cTn>
      </p:par>
    </p:tnLst>
    <p:bldLst>
      <p:bldP spid="5" grpId="0"/>
      <p:bldP spid="11" grpId="0"/>
      <p:bldP spid="11" grpId="1"/>
      <p:bldP spid="8" grpId="0"/>
      <p:bldP spid="8" grpId="1"/>
      <p:bldP spid="12" grpId="0"/>
      <p:bldP spid="12" grpId="1"/>
      <p:bldP spid="15" grpId="0"/>
      <p:bldP spid="15" grpId="1"/>
      <p:bldP spid="17" grpId="0"/>
      <p:bldP spid="17" grpId="1"/>
      <p:bldP spid="18"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6E95477-9B19-8181-32EA-14B09919958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6EC7703-4D21-CA83-B634-690D9A8433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29F17FC-A6C9-ABF7-FA70-A6B6473575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7C0BD9E-4D70-AF05-AC96-D5929632E7E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7A7AFAC-1DB6-C61B-682F-7C4905492BE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078BBE9-BB40-C25E-1F5D-6AE48D1199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8A90AC2-6B7F-39FA-3ACA-CBB640C03B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17265B0-F8C9-B90E-615E-A221BAECDC2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7EC4A24-6220-82B2-2891-8798388297E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D3758DE-B4BC-5FEC-9839-1BF87CCEB3C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CDC1F9F-C4EB-C7B7-5875-E9BFCDB705C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ECCBCE46-F578-7CDF-F5C5-AE9011421407}"/>
              </a:ext>
            </a:extLst>
          </p:cNvPr>
          <p:cNvSpPr txBox="1"/>
          <p:nvPr/>
        </p:nvSpPr>
        <p:spPr>
          <a:xfrm>
            <a:off x="794084" y="7170821"/>
            <a:ext cx="637674" cy="369332"/>
          </a:xfrm>
          <a:prstGeom prst="rect">
            <a:avLst/>
          </a:prstGeom>
          <a:noFill/>
        </p:spPr>
        <p:txBody>
          <a:bodyPr wrap="square" rtlCol="0">
            <a:spAutoFit/>
          </a:bodyPr>
          <a:lstStyle/>
          <a:p>
            <a:r>
              <a:rPr lang="es-ES" dirty="0"/>
              <a:t>…</a:t>
            </a:r>
          </a:p>
        </p:txBody>
      </p:sp>
    </p:spTree>
    <p:extLst>
      <p:ext uri="{BB962C8B-B14F-4D97-AF65-F5344CB8AC3E}">
        <p14:creationId xmlns:p14="http://schemas.microsoft.com/office/powerpoint/2010/main" val="1434931143"/>
      </p:ext>
    </p:extLst>
  </p:cSld>
  <p:clrMapOvr>
    <a:masterClrMapping/>
  </p:clrMapOvr>
  <p:transition spd="slow" advClick="0" advTm="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6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165</TotalTime>
  <Words>210</Words>
  <Application>Microsoft Office PowerPoint</Application>
  <PresentationFormat>Panorámica</PresentationFormat>
  <Paragraphs>12</Paragraphs>
  <Slides>2</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vt:i4>
      </vt:variant>
    </vt:vector>
  </HeadingPairs>
  <TitlesOfParts>
    <vt:vector size="10" baseType="lpstr">
      <vt:lpstr>Arial</vt:lpstr>
      <vt:lpstr>Book Antiqua</vt:lpstr>
      <vt:lpstr>Calibri</vt:lpstr>
      <vt:lpstr>Calibri Light</vt:lpstr>
      <vt:lpstr>Kristen ITC</vt:lpstr>
      <vt:lpstr>Tahoma</vt:lpstr>
      <vt:lpstr>Tema de Office</vt:lpstr>
      <vt:lpstr>Diseño predeterminado</vt:lpstr>
      <vt:lpstr>Presentación de PowerPoint</vt:lpstr>
      <vt:lpstr>Presentación de PowerPoint</vt:lpstr>
    </vt:vector>
  </TitlesOfParts>
  <Manager>jose ruiz del valle</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Morir de amor................</dc:title>
  <dc:subject>ppsx</dc:subject>
  <dc:creator>jrvallegomez@outlook.es</dc:creator>
  <cp:keywords>poesia</cp:keywords>
  <cp:lastModifiedBy>jose ruiz</cp:lastModifiedBy>
  <cp:revision>20</cp:revision>
  <dcterms:created xsi:type="dcterms:W3CDTF">2022-11-01T10:14:43Z</dcterms:created>
  <dcterms:modified xsi:type="dcterms:W3CDTF">2024-09-30T08:31:41Z</dcterms:modified>
</cp:coreProperties>
</file>