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3"/>
  </p:notesMasterIdLst>
  <p:sldIdLst>
    <p:sldId id="271" r:id="rId3"/>
    <p:sldId id="268" r:id="rId4"/>
    <p:sldId id="267" r:id="rId5"/>
    <p:sldId id="264" r:id="rId6"/>
    <p:sldId id="261" r:id="rId7"/>
    <p:sldId id="260" r:id="rId8"/>
    <p:sldId id="259" r:id="rId9"/>
    <p:sldId id="272" r:id="rId10"/>
    <p:sldId id="273" r:id="rId11"/>
    <p:sldId id="274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LkjVOex4PglxaQt3/SbEg" hashData="sKnlGa8CIIhk2f4SEUJyD+Fi0A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6" autoAdjust="0"/>
    <p:restoredTop sz="94640" autoAdjust="0"/>
  </p:normalViewPr>
  <p:slideViewPr>
    <p:cSldViewPr>
      <p:cViewPr>
        <p:scale>
          <a:sx n="40" d="100"/>
          <a:sy n="40" d="100"/>
        </p:scale>
        <p:origin x="-978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40AC6-7BE3-4A39-A9F1-D056DE72C537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67192-E271-47C2-825F-D4F35EAB2F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67192-E271-47C2-825F-D4F35EAB2F9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E5448-1327-4D9C-BE7C-59AE3C2050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A56D5-88C7-4A4D-9747-220EC8836AB8}" type="datetimeFigureOut">
              <a:rPr lang="es-ES" smtClean="0"/>
              <a:pPr/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BA682-559F-47A2-B671-FA75119D5F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6E2B84-5B40-42AC-BDD1-DEDE5D44EA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3 Marcador de contenido" descr="8a9fe80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00230" y="0"/>
            <a:ext cx="8312021" cy="657227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effectLst>
            <a:softEdge rad="635000"/>
          </a:effectLst>
        </p:spPr>
      </p:pic>
      <p:pic>
        <p:nvPicPr>
          <p:cNvPr id="31746" name="Picture 2" descr="Your generated text image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6215074" y="571480"/>
            <a:ext cx="2152832" cy="1152526"/>
          </a:xfrm>
          <a:prstGeom prst="rect">
            <a:avLst/>
          </a:prstGeom>
          <a:noFill/>
        </p:spPr>
      </p:pic>
      <p:pic>
        <p:nvPicPr>
          <p:cNvPr id="31748" name="Picture 4" descr="Your generated text image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5715008" y="1857364"/>
            <a:ext cx="3066154" cy="1152526"/>
          </a:xfrm>
          <a:prstGeom prst="rect">
            <a:avLst/>
          </a:prstGeom>
          <a:noFill/>
        </p:spPr>
      </p:pic>
      <p:pic>
        <p:nvPicPr>
          <p:cNvPr id="31750" name="Picture 6" descr="Your generated text image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6067060" y="3286124"/>
            <a:ext cx="2576874" cy="1152526"/>
          </a:xfrm>
          <a:prstGeom prst="rect">
            <a:avLst/>
          </a:prstGeom>
          <a:noFill/>
        </p:spPr>
      </p:pic>
      <p:pic>
        <p:nvPicPr>
          <p:cNvPr id="31752" name="Picture 8" descr="Your generated text image"/>
          <p:cNvPicPr>
            <a:picLocks noChangeAspect="1" noChangeArrowheads="1"/>
          </p:cNvPicPr>
          <p:nvPr/>
        </p:nvPicPr>
        <p:blipFill>
          <a:blip r:embed="rId9">
            <a:lum contrast="10000"/>
          </a:blip>
          <a:srcRect/>
          <a:stretch>
            <a:fillRect/>
          </a:stretch>
        </p:blipFill>
        <p:spPr bwMode="auto">
          <a:xfrm>
            <a:off x="6392302" y="4500570"/>
            <a:ext cx="2251632" cy="122396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>
        <p:snd r:embed="rId3" name="morir al lado de mi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a6d0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3c49f80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7681945" cy="728660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14348" y="7429528"/>
            <a:ext cx="5357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66d070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20" y="571480"/>
            <a:ext cx="7858180" cy="58936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0" y="4549676"/>
            <a:ext cx="35605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tengo que morir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Querré que estés allí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que tanto amor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ayudará a descender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más allá 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58000"/>
          </a:xfrm>
          <a:blipFill>
            <a:blip r:embed="rId2"/>
            <a:stretch>
              <a:fillRect/>
            </a:stretch>
          </a:blipFill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9ac542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8" y="0"/>
            <a:ext cx="9130802" cy="728665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honeymoon-wallpaper-1024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04"/>
            <a:ext cx="8687947" cy="71438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-428660" y="35716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Entonces diré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Adios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miedo y sin dolor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la soledad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Reviviré los años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felicidad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542ca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42425">
            <a:off x="1238922" y="335992"/>
            <a:ext cx="6916995" cy="663553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0560951b.gif"/>
          <p:cNvPicPr>
            <a:picLocks noChangeAspect="1"/>
          </p:cNvPicPr>
          <p:nvPr/>
        </p:nvPicPr>
        <p:blipFill>
          <a:blip r:embed="rId4">
            <a:lum bright="20000" contrast="20000"/>
          </a:blip>
          <a:stretch>
            <a:fillRect/>
          </a:stretch>
        </p:blipFill>
        <p:spPr>
          <a:xfrm>
            <a:off x="1000100" y="0"/>
            <a:ext cx="7286675" cy="735809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0" y="564357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cruzar el umbral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deseo nada más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4511f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7158" y="-364104"/>
            <a:ext cx="9222028" cy="722210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06a650b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14382" y="-357214"/>
            <a:ext cx="7929618" cy="8043115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85720" y="5357826"/>
            <a:ext cx="35654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Acariciado por tu voz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Morir al lado de mi amor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dormiré mirándote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393a1d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14356"/>
            <a:ext cx="5214974" cy="52149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714480" y="1428736"/>
            <a:ext cx="357190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fdc9df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66"/>
            <a:ext cx="6786578" cy="650083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5572132" y="500042"/>
            <a:ext cx="325762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tiempo que pasó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Jamás nos separó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nos unirá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un rincón profundo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la eternidad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  <a:blipFill>
            <a:blip r:embed="rId2"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f_big_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-268332"/>
            <a:ext cx="6143668" cy="712633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226f356e.jp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071538" y="0"/>
            <a:ext cx="7215238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4572008"/>
            <a:ext cx="36567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la hora del final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quiero tu mirar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tu perfume alrededor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Morir al lado de mi amor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dormiré mirándote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vers_silhouette-wallpaper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0"/>
            <a:ext cx="7429552" cy="728665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3 Marcador de contenido" descr="d5c67ca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-428652"/>
            <a:ext cx="7358082" cy="7286652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5578600" y="4549676"/>
            <a:ext cx="35654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cruzar el umbral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deseo nada más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Acariciado por tu voz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Morir al lado de mi amor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dormiré mirándote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ff20dd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9572660" y="11287180"/>
            <a:ext cx="299982" cy="382559"/>
          </a:xfrm>
        </p:spPr>
        <p:txBody>
          <a:bodyPr>
            <a:normAutofit fontScale="70000" lnSpcReduction="20000"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5842337"/>
            <a:ext cx="37802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Harrington" pitchFamily="82" charset="0"/>
              </a:rPr>
              <a:t>Tema :  Morir al lado de mi amor</a:t>
            </a:r>
          </a:p>
          <a:p>
            <a:r>
              <a:rPr lang="es-ES" sz="2000" dirty="0" smtClean="0">
                <a:latin typeface="Harrington" pitchFamily="82" charset="0"/>
              </a:rPr>
              <a:t>Interpreta :</a:t>
            </a:r>
            <a:r>
              <a:rPr lang="es-ES" sz="2000" dirty="0" err="1" smtClean="0">
                <a:latin typeface="Harrington" pitchFamily="82" charset="0"/>
              </a:rPr>
              <a:t>Demis</a:t>
            </a:r>
            <a:r>
              <a:rPr lang="es-ES" sz="2000" dirty="0" smtClean="0">
                <a:latin typeface="Harrington" pitchFamily="82" charset="0"/>
              </a:rPr>
              <a:t> </a:t>
            </a:r>
            <a:r>
              <a:rPr lang="es-ES" sz="2000" dirty="0" err="1" smtClean="0">
                <a:latin typeface="Harrington" pitchFamily="82" charset="0"/>
              </a:rPr>
              <a:t>Roussos</a:t>
            </a:r>
            <a:endParaRPr lang="es-ES" sz="2000" dirty="0" smtClean="0">
              <a:latin typeface="Harrington" pitchFamily="82" charset="0"/>
            </a:endParaRPr>
          </a:p>
          <a:p>
            <a:endParaRPr lang="es-ES" sz="2000" dirty="0"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214942" y="6000768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-MORIR AL LADO DE MI AMO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--MORIR AL LADO DE MI AMOR--</Template>
  <TotalTime>0</TotalTime>
  <Words>104</Words>
  <Application>Microsoft Office PowerPoint</Application>
  <PresentationFormat>Presentación en pantalla (4:3)</PresentationFormat>
  <Paragraphs>41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--MORIR AL LADO DE MI AMOR--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2012-07-31T12:56:39Z</dcterms:created>
  <dcterms:modified xsi:type="dcterms:W3CDTF">2012-07-31T12:58:54Z</dcterms:modified>
</cp:coreProperties>
</file>