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"/>
  </p:notesMasterIdLst>
  <p:sldIdLst>
    <p:sldId id="259" r:id="rId3"/>
    <p:sldId id="25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0BOpLczdbUPv463cRPYJZg==" hashData="Omv1bdzBNp8XQI/voJ/8PyhyGF24usEV1Pg17xwjn+aAs7M0Y0KNadDsIIdBTN3zTj2YiEZOMJanU7EIMqZjJ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78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2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96E373-4036-4891-94BE-2B047888F42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BBE82E-3AB0-49B6-9749-6FB3979B8C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74691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44C3F18-4DE6-4164-A0C2-A575AC072B1C}" type="slidenum">
              <a:rPr lang="fr-FR"/>
              <a:pPr/>
              <a:t>1</a:t>
            </a:fld>
            <a:endParaRPr lang="fr-FR"/>
          </a:p>
        </p:txBody>
      </p:sp>
      <p:sp>
        <p:nvSpPr>
          <p:cNvPr id="368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46336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FA7949-FCCE-483F-8379-69019039B9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3491C1B5-E1F8-4E5D-A5F9-5F7E413338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0416A4E-96AD-457B-A880-02266676BC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4C212A7-369A-4065-BE24-9E1A31916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C5D6538-9C39-4795-A491-FB71C022D9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49002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BD104-CA50-430C-82C4-C34CEFECA9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89B407C-A309-47A3-B7BF-E912089F32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485BD11-02A2-4F08-8995-1818684E2C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B980709-1BEE-4C2C-B1D0-6E5E4A7D73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5E0A2F9-09F5-4581-B2BD-81429AC553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525306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9E2AA81-1F9C-482B-907A-0BDF33797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AA008B4-5BAB-47C5-BB66-2FFDC460D54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3000942-3D11-458C-9594-F0EE5365F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C05E474-0B3F-442D-BBF4-7EA9BC44B3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69A6E0F-3ED6-4C08-AAD9-43D0D6C6A3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559641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985C59F-BE9F-4C1E-A0D1-B5D23F30A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C1D53EC-A666-4F64-B8A5-821EC5C5C1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1B9F8B69-FBF5-4C94-A685-896DC03CDDA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F73645F6-3C2B-4FCC-A3A5-B1EA5A472C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9536CD8-26C0-457A-A090-34C176E36B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24FA64D-BBC1-4168-A6C5-D1CBAD712E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6204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C69D2DB-40F5-473C-84AA-FAABEA10FA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B3EC989B-B0E2-4452-8BF2-35327E16CF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0F498D2-AB16-46BA-A820-7A55035F03A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981512B-99F3-46BC-B782-D4B69511E4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6F10C038-DE57-4D98-839C-FFF4E74398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CCA52471-3807-4BEF-A338-5295CB1DE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B727414A-59A9-47D7-8F8A-34AB7757D4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3513E11F-7220-4E22-B89F-AC86E03B75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47045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455564F-DAF0-4A42-B60A-FF6CE2300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4B344DC-05DE-42C5-8655-21D67B480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EA45D0F2-52D9-47EF-8D70-1713FC637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1CBBA81-C576-4600-BA4F-684A5FF18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093260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EFDEBF57-1BB6-4C42-B557-0E1C80866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D74472BF-CF75-432E-954E-5557A531A7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5349BAD-1463-4F36-B371-D1662BA7C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48612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930A335-1C0F-4587-975A-118A5B97D8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DAFFEAB-EEDF-4A85-B17E-AA56DAED00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2510474-B43A-471D-80CB-B4608C0DDD7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5D128AF-29FA-4671-AD7B-8C9C8AD403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70345BB-0B00-410E-A082-BCAE5DDD9B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116833B-AC3C-4866-AA95-81FE5D4B4D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9012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D0353E-0E86-4420-A99C-DE981C4C65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A04A20BE-724F-4E38-BD3A-E21F6051FC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3589E91A-D2E3-4BE3-8308-CD8B7B8EB4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15D7F42-59C9-4303-A6DE-CE48B4FA62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B0106B3-C7B0-4716-BE50-D06DBC3A85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A21634-3DB1-4588-B35C-1A15CF892B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74542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D4AAEBA-824A-4AA2-A79D-21A291264E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97231238-E268-45D7-8BBD-4E5E777065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08459BA-6CDB-4E54-A937-845B05599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FCC2517-0D13-445F-ACDF-90250A6F74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86A7191-58E1-48EB-A40F-3F5D1F59AF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925908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A4F9832E-C4F6-4034-93FE-D3B7A074155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D8874A6D-78EF-44BD-9096-8BC2CAD7C0B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59586FB-A79F-4E99-BD5C-492D5C245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A946ABC-4A13-4B6F-A73F-953343E1D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AB20662-CCA5-4154-9D12-2ABA3B9419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0855420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5E597BE-B8DD-179B-FAB9-4ED34C5DEA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96BDE8A6-5B15-3DC0-DB28-32FB104AE3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2AFC0B3-FA9A-442F-7D4A-ADE0E3483A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689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3A80B2BD-9C6A-47E4-9A06-ECC1D19EFA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32DBDDD-C2BB-486A-9A19-962AD4C6F5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00BC4B7-7D2D-471B-8F75-3B8B874EC8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416088-D83E-4DE4-BDD7-918D7AEE771A}" type="datetimeFigureOut">
              <a:rPr lang="es-ES" smtClean="0"/>
              <a:t>01/06/2024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137B502-5175-4CD1-88B5-6CBE9E3E8A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E1826234-2B4B-479E-AE9F-0F8E040D95B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12FCC1-F698-438C-AB39-6C11D648CF0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051489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C772DB17-53C8-BF25-405F-DEB92D4DE175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1523012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audio" Target="../media/audio1.wav"/><Relationship Id="rId7" Type="http://schemas.openxmlformats.org/officeDocument/2006/relationships/image" Target="../media/image4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11" Type="http://schemas.openxmlformats.org/officeDocument/2006/relationships/image" Target="../media/image8.gif"/><Relationship Id="rId5" Type="http://schemas.openxmlformats.org/officeDocument/2006/relationships/image" Target="../media/image2.jpg"/><Relationship Id="rId10" Type="http://schemas.openxmlformats.org/officeDocument/2006/relationships/image" Target="../media/image7.jpg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0.png"/><Relationship Id="rId10" Type="http://schemas.openxmlformats.org/officeDocument/2006/relationships/image" Target="../media/image1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65F5EEA5-05E7-B97F-E13A-6EA961601CA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5334D03-6027-8BB4-8AFB-1951EAFB5F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D7ABEB7-CBA7-DBC9-62F1-C789D6130BD5}"/>
              </a:ext>
            </a:extLst>
          </p:cNvPr>
          <p:cNvSpPr/>
          <p:nvPr/>
        </p:nvSpPr>
        <p:spPr>
          <a:xfrm>
            <a:off x="549604" y="452455"/>
            <a:ext cx="44935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s-ES" sz="6600" i="1" dirty="0">
                <a:solidFill>
                  <a:srgbClr val="00B0F0"/>
                </a:solidFill>
                <a:latin typeface="Bell MT" panose="02020503060305020303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Misterio azul</a:t>
            </a:r>
            <a:endParaRPr lang="es-ES" sz="6600" i="1" dirty="0">
              <a:solidFill>
                <a:srgbClr val="00B0F0"/>
              </a:solidFill>
              <a:latin typeface="Bell MT" panose="02020503060305020303" pitchFamily="18" charset="0"/>
              <a:ea typeface="Verdana" panose="020B0604030504040204" pitchFamily="34" charset="0"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C4041427-CC66-8923-63F2-A9F2E9283677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24F0F7A2-2EBE-0D37-E2D4-725B35FA516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890"/>
          <a:stretch/>
        </p:blipFill>
        <p:spPr>
          <a:xfrm>
            <a:off x="0" y="1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12C1D101-A492-6FBD-DACA-A755512D69DD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450"/>
          <a:stretch/>
        </p:blipFill>
        <p:spPr>
          <a:xfrm>
            <a:off x="0" y="0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Rectangle 51">
            <a:extLst>
              <a:ext uri="{FF2B5EF4-FFF2-40B4-BE49-F238E27FC236}">
                <a16:creationId xmlns:a16="http://schemas.microsoft.com/office/drawing/2014/main" id="{3D250E53-3252-586E-04D1-C8B200B9F0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6997" y="335845"/>
            <a:ext cx="3813260" cy="6186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ctr" eaLnBrk="0" hangingPunct="0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  Eres el misterio azul de mi cielo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y el rojo encendido de mi infierno.                                                  Tu mirada me regala el infinito anhelo de tus entrañas                                                 y tus pliegues eróticos se graban en la oscuridad de                                                         mi mente</a:t>
            </a: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       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41A2724A-D647-CDD2-565E-CEEF91B436E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759A553C-1FA7-5B8B-2ABA-58B577BFF3E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195"/>
          <a:stretch/>
        </p:blipFill>
        <p:spPr>
          <a:xfrm>
            <a:off x="0" y="-1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1458F174-A170-925E-C7D2-5AD9B56B0F5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-3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Rectangle 53">
            <a:extLst>
              <a:ext uri="{FF2B5EF4-FFF2-40B4-BE49-F238E27FC236}">
                <a16:creationId xmlns:a16="http://schemas.microsoft.com/office/drawing/2014/main" id="{8692E367-1F3A-9B41-2CF9-CE1C93C455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096" y="1166838"/>
            <a:ext cx="4394279" cy="4524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lvl="0"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Recorro sigiloso tus valle y montañas,                                                   tus empinados volcanes y la vasta llanura,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que me conduce hasta el monte más profundo,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aquel santuario de placer y de pecado.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B370655F-170B-921B-D561-9115B032B90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Imagen 13">
            <a:extLst>
              <a:ext uri="{FF2B5EF4-FFF2-40B4-BE49-F238E27FC236}">
                <a16:creationId xmlns:a16="http://schemas.microsoft.com/office/drawing/2014/main" id="{F22FAA73-AFEB-9E67-90B5-5F5C5192D18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697ECEDB-ABAF-1FC9-2D27-ED232586B8C8}"/>
              </a:ext>
            </a:extLst>
          </p:cNvPr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33"/>
          <a:stretch/>
        </p:blipFill>
        <p:spPr>
          <a:xfrm>
            <a:off x="0" y="0"/>
            <a:ext cx="12191999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Rectangle 57">
            <a:extLst>
              <a:ext uri="{FF2B5EF4-FFF2-40B4-BE49-F238E27FC236}">
                <a16:creationId xmlns:a16="http://schemas.microsoft.com/office/drawing/2014/main" id="{96AADFA3-FD8A-702A-280D-AD0D84B5B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551" y="58846"/>
            <a:ext cx="6237948" cy="67403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Tú que echaste a las brasas otro leño </a:t>
            </a:r>
            <a:b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</a:b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   recoge las cenizas y al pequeño   </a:t>
            </a:r>
          </a:p>
          <a:p>
            <a:pPr algn="ctr"/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</a:rPr>
              <a:t> corazón que te mueve junta y deja</a:t>
            </a:r>
            <a:r>
              <a:rPr lang="es-ES" sz="3600" i="1" dirty="0">
                <a:solidFill>
                  <a:schemeClr val="bg1"/>
                </a:solidFill>
                <a:latin typeface="Bell MT" panose="02020503060305020303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                                                       Ya sé que puedes exhalar un suspiro o un quejido,                                                      en el momento cuando baje a tus vertientes cálidas,                                                     cuando me incline ante ese tesoro escondido                                                              y me aferre hasta que entregues la vida.</a:t>
            </a:r>
            <a:endParaRPr lang="es-ES" sz="3600" i="1" dirty="0">
              <a:solidFill>
                <a:schemeClr val="bg1"/>
              </a:solidFill>
              <a:latin typeface="Bell MT" panose="02020503060305020303" pitchFamily="18" charset="0"/>
              <a:ea typeface="Verdana" panose="020B0604030504040204" pitchFamily="34" charset="0"/>
            </a:endParaRPr>
          </a:p>
        </p:txBody>
      </p:sp>
      <p:sp>
        <p:nvSpPr>
          <p:cNvPr id="17" name="Text Box 59">
            <a:extLst>
              <a:ext uri="{FF2B5EF4-FFF2-40B4-BE49-F238E27FC236}">
                <a16:creationId xmlns:a16="http://schemas.microsoft.com/office/drawing/2014/main" id="{84DDA69E-29A4-B475-1E31-77CAA282ACB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381468" y="5760559"/>
            <a:ext cx="2600981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4000" i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jrvg</a:t>
            </a:r>
            <a:endParaRPr lang="es-ES" sz="40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32E0EB13-F074-12BA-E153-38155F83C568}"/>
              </a:ext>
            </a:extLst>
          </p:cNvPr>
          <p:cNvSpPr txBox="1"/>
          <p:nvPr/>
        </p:nvSpPr>
        <p:spPr>
          <a:xfrm>
            <a:off x="4467163" y="6916846"/>
            <a:ext cx="24956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jrvalleg@outlook.es</a:t>
            </a:r>
          </a:p>
        </p:txBody>
      </p:sp>
    </p:spTree>
  </p:cSld>
  <p:clrMapOvr>
    <a:masterClrMapping/>
  </p:clrMapOvr>
  <p:transition advClick="0" advTm="0">
    <p:sndAc>
      <p:stSnd loop="1">
        <p:snd r:embed="rId3" name="My Love (2018            bhhh(1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500"/>
                            </p:stCondLst>
                            <p:childTnLst>
                              <p:par>
                                <p:cTn id="18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6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32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7" presetClass="emph" presetSubtype="0" fill="remove" grpId="1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39" dur="2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0" dur="2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1" dur="2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2500" autoRev="1" fill="remove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32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6000"/>
                            </p:stCondLst>
                            <p:childTnLst>
                              <p:par>
                                <p:cTn id="4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6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8000"/>
                            </p:stCondLst>
                            <p:childTnLst>
                              <p:par>
                                <p:cTn id="64" presetID="2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7" presetClass="emph" presetSubtype="0" fill="remove" grpId="1" nodeType="withEffect">
                                  <p:stCondLst>
                                    <p:cond delay="1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9" dur="250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0" dur="250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1" dur="250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2" dur="2500" autoRev="1" fill="remove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32" fill="hold" grpId="2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7500"/>
                            </p:stCondLst>
                            <p:childTnLst>
                              <p:par>
                                <p:cTn id="78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8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86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2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9500"/>
                            </p:stCondLst>
                            <p:childTnLst>
                              <p:par>
                                <p:cTn id="94" presetID="34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96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97" dur="1000" decel="5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8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99" dur="1000" decel="100000" autoRev="1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00" presetID="27" presetClass="emph" presetSubtype="0" fill="hold" grpId="2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1" dur="2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02" dur="2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03" dur="2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4" dur="2500" autoRev="1" fill="remove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1" presetClass="exit" presetSubtype="0" fill="hold" grpId="1" nodeType="withEffect">
                                  <p:stCondLst>
                                    <p:cond delay="1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0" dur="5000" tmFilter="0,0; .5, 0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53000"/>
                            </p:stCondLst>
                            <p:childTnLst>
                              <p:par>
                                <p:cTn id="113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87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2733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99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996" tmFilter="0, 0; 0.125,0.2665; 0.25,0.4; 0.375,0.465; 0.5,0.5;  0.625,0.535; 0.75,0.6; 0.875,0.7335; 1,1">
                                          <p:stCondLst>
                                            <p:cond delay="99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98" tmFilter="0, 0; 0.125,0.2665; 0.25,0.4; 0.375,0.465; 0.5,0.5;  0.625,0.535; 0.75,0.6; 0.875,0.7335; 1,1">
                                          <p:stCondLst>
                                            <p:cond delay="1986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46" tmFilter="0, 0; 0.125,0.2665; 0.25,0.4; 0.375,0.465; 0.5,0.5;  0.625,0.535; 0.75,0.6; 0.875,0.7335; 1,1">
                                          <p:stCondLst>
                                            <p:cond delay="248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39">
                                          <p:stCondLst>
                                            <p:cond delay="97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249" decel="50000">
                                          <p:stCondLst>
                                            <p:cond delay="101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39">
                                          <p:stCondLst>
                                            <p:cond delay="196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249" decel="50000">
                                          <p:stCondLst>
                                            <p:cond delay="2007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39">
                                          <p:stCondLst>
                                            <p:cond delay="2463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249" decel="50000">
                                          <p:stCondLst>
                                            <p:cond delay="250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39">
                                          <p:stCondLst>
                                            <p:cond delay="271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249" decel="50000">
                                          <p:stCondLst>
                                            <p:cond delay="2751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157500"/>
                            </p:stCondLst>
                            <p:childTnLst>
                              <p:par>
                                <p:cTn id="130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1" animBg="1"/>
      <p:bldP spid="5" grpId="0"/>
      <p:bldP spid="4" grpId="0" animBg="1"/>
      <p:bldP spid="8" grpId="0"/>
      <p:bldP spid="8" grpId="1"/>
      <p:bldP spid="8" grpId="2"/>
      <p:bldP spid="9" grpId="0" animBg="1"/>
      <p:bldP spid="12" grpId="0"/>
      <p:bldP spid="12" grpId="1"/>
      <p:bldP spid="12" grpId="2"/>
      <p:bldP spid="13" grpId="0" animBg="1"/>
      <p:bldP spid="16" grpId="0"/>
      <p:bldP spid="16" grpId="1"/>
      <p:bldP spid="16" grpId="2"/>
      <p:bldP spid="17" grpId="0"/>
      <p:bldP spid="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22CDC575-0A2F-7696-EBFA-682F07449EB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D8158AD-A0FA-BC42-92A9-592BD7EE84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2"/>
            <a:extLst>
              <a:ext uri="{FF2B5EF4-FFF2-40B4-BE49-F238E27FC236}">
                <a16:creationId xmlns:a16="http://schemas.microsoft.com/office/drawing/2014/main" id="{54314CA3-8286-9661-76EB-5265282D00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0D979BB5-9A75-90B7-89FC-4465643638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16EDDDC0-0090-0197-10BA-822DE5989A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4"/>
            <a:extLst>
              <a:ext uri="{FF2B5EF4-FFF2-40B4-BE49-F238E27FC236}">
                <a16:creationId xmlns:a16="http://schemas.microsoft.com/office/drawing/2014/main" id="{1DCEDB74-4D5D-3466-B17B-AEB46915A8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DC2219D9-1030-E1B6-1C14-B656D7A764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7"/>
            <a:extLst>
              <a:ext uri="{FF2B5EF4-FFF2-40B4-BE49-F238E27FC236}">
                <a16:creationId xmlns:a16="http://schemas.microsoft.com/office/drawing/2014/main" id="{D18E0E7B-EC60-9D89-01F9-D7CAB54F1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9"/>
            <a:extLst>
              <a:ext uri="{FF2B5EF4-FFF2-40B4-BE49-F238E27FC236}">
                <a16:creationId xmlns:a16="http://schemas.microsoft.com/office/drawing/2014/main" id="{753A823E-7245-2D67-A9FF-4D7A86278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1"/>
            <a:extLst>
              <a:ext uri="{FF2B5EF4-FFF2-40B4-BE49-F238E27FC236}">
                <a16:creationId xmlns:a16="http://schemas.microsoft.com/office/drawing/2014/main" id="{9AB17A15-3DEB-F04E-9AE3-4BCF18C485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3"/>
            <a:extLst>
              <a:ext uri="{FF2B5EF4-FFF2-40B4-BE49-F238E27FC236}">
                <a16:creationId xmlns:a16="http://schemas.microsoft.com/office/drawing/2014/main" id="{A32FBA9A-3483-6618-0C8B-21EBF4469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>
            <a:extLst>
              <a:ext uri="{FF2B5EF4-FFF2-40B4-BE49-F238E27FC236}">
                <a16:creationId xmlns:a16="http://schemas.microsoft.com/office/drawing/2014/main" id="{503BAFC0-319F-512E-FB1E-04B8AF858E56}"/>
              </a:ext>
            </a:extLst>
          </p:cNvPr>
          <p:cNvSpPr txBox="1"/>
          <p:nvPr/>
        </p:nvSpPr>
        <p:spPr>
          <a:xfrm>
            <a:off x="261257" y="6932645"/>
            <a:ext cx="6904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1021617459"/>
      </p:ext>
    </p:extLst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</TotalTime>
  <Words>167</Words>
  <Application>Microsoft Office PowerPoint</Application>
  <PresentationFormat>Panorámica</PresentationFormat>
  <Paragraphs>11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10" baseType="lpstr">
      <vt:lpstr>Arial</vt:lpstr>
      <vt:lpstr>Bell MT</vt:lpstr>
      <vt:lpstr>Calibri</vt:lpstr>
      <vt:lpstr>Calibri Light</vt:lpstr>
      <vt:lpstr>Kristen ITC</vt:lpstr>
      <vt:lpstr>Verdana</vt:lpstr>
      <vt:lpstr>Tema de Office</vt:lpstr>
      <vt:lpstr>Diseño predeterminado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Misterio azul.....</dc:title>
  <dc:creator>jrvallegomez@outlook.es</dc:creator>
  <cp:keywords>poesia</cp:keywords>
  <cp:lastModifiedBy>jose ruiz</cp:lastModifiedBy>
  <cp:revision>13</cp:revision>
  <dcterms:created xsi:type="dcterms:W3CDTF">2023-02-27T13:49:48Z</dcterms:created>
  <dcterms:modified xsi:type="dcterms:W3CDTF">2024-06-01T12:30:33Z</dcterms:modified>
</cp:coreProperties>
</file>