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56" r:id="rId3"/>
    <p:sldId id="257" r:id="rId4"/>
    <p:sldId id="258" r:id="rId5"/>
    <p:sldId id="259" r:id="rId6"/>
    <p:sldId id="260" r:id="rId7"/>
    <p:sldId id="263" r:id="rId8"/>
    <p:sldId id="261" r:id="rId9"/>
    <p:sldId id="262" r:id="rId10"/>
  </p:sldIdLst>
  <p:sldSz cx="14401800" cy="7921625"/>
  <p:notesSz cx="6858000" cy="9144000"/>
  <p:defaultTextStyle>
    <a:defPPr>
      <a:defRPr lang="es-AR"/>
    </a:defPPr>
    <a:lvl1pPr marL="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1722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3444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5166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6888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8610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70332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32054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93776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Garw3+44NNaunFPSdLr2Q==" hashData="6CHrb53Q8qbJ79+1n4Ukh2YYYa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96" y="-174"/>
      </p:cViewPr>
      <p:guideLst>
        <p:guide orient="horz" pos="2495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E3D625-04D7-4B64-AB7D-569588738C22}" type="datetimeFigureOut">
              <a:rPr lang="es-AR" smtClean="0"/>
              <a:pPr/>
              <a:t>31/7/2018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12738" y="685800"/>
            <a:ext cx="6232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F5278-CC59-4F13-926A-4C86395FEDE9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12738" y="685800"/>
            <a:ext cx="62325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FF5278-CC59-4F13-926A-4C86395FEDE9}" type="slidenum">
              <a:rPr lang="es-AR" smtClean="0"/>
              <a:pPr/>
              <a:t>4</a:t>
            </a:fld>
            <a:endParaRPr lang="es-A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FF5278-CC59-4F13-926A-4C86395FEDE9}" type="slidenum">
              <a:rPr lang="es-AR" smtClean="0"/>
              <a:pPr/>
              <a:t>5</a:t>
            </a:fld>
            <a:endParaRPr lang="es-A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FF5278-CC59-4F13-926A-4C86395FEDE9}" type="slidenum">
              <a:rPr lang="es-AR" smtClean="0"/>
              <a:pPr/>
              <a:t>6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39"/>
            <a:ext cx="12241530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1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516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6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03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20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37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4997-02CB-4206-92FB-6CB7884F3E2A}" type="datetimeFigureOut">
              <a:rPr lang="es-AR" smtClean="0"/>
              <a:pPr/>
              <a:t>31/7/2018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A68C-553F-44DD-BD29-CA38FF4EA6A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4997-02CB-4206-92FB-6CB7884F3E2A}" type="datetimeFigureOut">
              <a:rPr lang="es-AR" smtClean="0"/>
              <a:pPr/>
              <a:t>31/7/2018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A68C-553F-44DD-BD29-CA38FF4EA6A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7643" y="5090378"/>
            <a:ext cx="12241530" cy="1573323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7643" y="3357523"/>
            <a:ext cx="12241530" cy="1732855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1722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3444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516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688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861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70332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3205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9377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4997-02CB-4206-92FB-6CB7884F3E2A}" type="datetimeFigureOut">
              <a:rPr lang="es-AR" smtClean="0"/>
              <a:pPr/>
              <a:t>31/7/2018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A68C-553F-44DD-BD29-CA38FF4EA6A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35143" y="1940065"/>
            <a:ext cx="10086261" cy="5490126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461434" y="1940065"/>
            <a:ext cx="10086261" cy="5490126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4997-02CB-4206-92FB-6CB7884F3E2A}" type="datetimeFigureOut">
              <a:rPr lang="es-AR" smtClean="0"/>
              <a:pPr/>
              <a:t>31/7/2018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A68C-553F-44DD-BD29-CA38FF4EA6A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0" y="317232"/>
            <a:ext cx="12961620" cy="1320271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773198"/>
            <a:ext cx="6363296" cy="738984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7220" indent="0">
              <a:buNone/>
              <a:defRPr sz="2700" b="1"/>
            </a:lvl2pPr>
            <a:lvl3pPr marL="1234440" indent="0">
              <a:buNone/>
              <a:defRPr sz="2400" b="1"/>
            </a:lvl3pPr>
            <a:lvl4pPr marL="1851660" indent="0">
              <a:buNone/>
              <a:defRPr sz="2200" b="1"/>
            </a:lvl4pPr>
            <a:lvl5pPr marL="2468880" indent="0">
              <a:buNone/>
              <a:defRPr sz="2200" b="1"/>
            </a:lvl5pPr>
            <a:lvl6pPr marL="3086100" indent="0">
              <a:buNone/>
              <a:defRPr sz="2200" b="1"/>
            </a:lvl6pPr>
            <a:lvl7pPr marL="3703320" indent="0">
              <a:buNone/>
              <a:defRPr sz="2200" b="1"/>
            </a:lvl7pPr>
            <a:lvl8pPr marL="4320540" indent="0">
              <a:buNone/>
              <a:defRPr sz="2200" b="1"/>
            </a:lvl8pPr>
            <a:lvl9pPr marL="4937760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0090" y="2512182"/>
            <a:ext cx="6363296" cy="45641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15915" y="1773198"/>
            <a:ext cx="6365796" cy="738984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7220" indent="0">
              <a:buNone/>
              <a:defRPr sz="2700" b="1"/>
            </a:lvl2pPr>
            <a:lvl3pPr marL="1234440" indent="0">
              <a:buNone/>
              <a:defRPr sz="2400" b="1"/>
            </a:lvl3pPr>
            <a:lvl4pPr marL="1851660" indent="0">
              <a:buNone/>
              <a:defRPr sz="2200" b="1"/>
            </a:lvl4pPr>
            <a:lvl5pPr marL="2468880" indent="0">
              <a:buNone/>
              <a:defRPr sz="2200" b="1"/>
            </a:lvl5pPr>
            <a:lvl6pPr marL="3086100" indent="0">
              <a:buNone/>
              <a:defRPr sz="2200" b="1"/>
            </a:lvl6pPr>
            <a:lvl7pPr marL="3703320" indent="0">
              <a:buNone/>
              <a:defRPr sz="2200" b="1"/>
            </a:lvl7pPr>
            <a:lvl8pPr marL="4320540" indent="0">
              <a:buNone/>
              <a:defRPr sz="2200" b="1"/>
            </a:lvl8pPr>
            <a:lvl9pPr marL="4937760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5" y="2512182"/>
            <a:ext cx="6365796" cy="45641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4997-02CB-4206-92FB-6CB7884F3E2A}" type="datetimeFigureOut">
              <a:rPr lang="es-AR" smtClean="0"/>
              <a:pPr/>
              <a:t>31/7/2018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A68C-553F-44DD-BD29-CA38FF4EA6A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4997-02CB-4206-92FB-6CB7884F3E2A}" type="datetimeFigureOut">
              <a:rPr lang="es-AR" smtClean="0"/>
              <a:pPr/>
              <a:t>31/7/2018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A68C-553F-44DD-BD29-CA38FF4EA6A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4997-02CB-4206-92FB-6CB7884F3E2A}" type="datetimeFigureOut">
              <a:rPr lang="es-AR" smtClean="0"/>
              <a:pPr/>
              <a:t>31/7/2018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A68C-553F-44DD-BD29-CA38FF4EA6A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2" y="315398"/>
            <a:ext cx="4738093" cy="1342276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0704" y="315399"/>
            <a:ext cx="8051006" cy="6760888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0092" y="1657674"/>
            <a:ext cx="4738093" cy="5418612"/>
          </a:xfrm>
        </p:spPr>
        <p:txBody>
          <a:bodyPr/>
          <a:lstStyle>
            <a:lvl1pPr marL="0" indent="0">
              <a:buNone/>
              <a:defRPr sz="1900"/>
            </a:lvl1pPr>
            <a:lvl2pPr marL="617220" indent="0">
              <a:buNone/>
              <a:defRPr sz="1600"/>
            </a:lvl2pPr>
            <a:lvl3pPr marL="1234440" indent="0">
              <a:buNone/>
              <a:defRPr sz="1400"/>
            </a:lvl3pPr>
            <a:lvl4pPr marL="1851660" indent="0">
              <a:buNone/>
              <a:defRPr sz="1200"/>
            </a:lvl4pPr>
            <a:lvl5pPr marL="2468880" indent="0">
              <a:buNone/>
              <a:defRPr sz="1200"/>
            </a:lvl5pPr>
            <a:lvl6pPr marL="3086100" indent="0">
              <a:buNone/>
              <a:defRPr sz="1200"/>
            </a:lvl6pPr>
            <a:lvl7pPr marL="3703320" indent="0">
              <a:buNone/>
              <a:defRPr sz="1200"/>
            </a:lvl7pPr>
            <a:lvl8pPr marL="4320540" indent="0">
              <a:buNone/>
              <a:defRPr sz="1200"/>
            </a:lvl8pPr>
            <a:lvl9pPr marL="4937760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4997-02CB-4206-92FB-6CB7884F3E2A}" type="datetimeFigureOut">
              <a:rPr lang="es-AR" smtClean="0"/>
              <a:pPr/>
              <a:t>31/7/2018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A68C-553F-44DD-BD29-CA38FF4EA6A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22854" y="5545138"/>
            <a:ext cx="8641080" cy="65463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22854" y="707812"/>
            <a:ext cx="8641080" cy="4752975"/>
          </a:xfrm>
        </p:spPr>
        <p:txBody>
          <a:bodyPr/>
          <a:lstStyle>
            <a:lvl1pPr marL="0" indent="0">
              <a:buNone/>
              <a:defRPr sz="4300"/>
            </a:lvl1pPr>
            <a:lvl2pPr marL="617220" indent="0">
              <a:buNone/>
              <a:defRPr sz="3800"/>
            </a:lvl2pPr>
            <a:lvl3pPr marL="1234440" indent="0">
              <a:buNone/>
              <a:defRPr sz="3200"/>
            </a:lvl3pPr>
            <a:lvl4pPr marL="1851660" indent="0">
              <a:buNone/>
              <a:defRPr sz="2700"/>
            </a:lvl4pPr>
            <a:lvl5pPr marL="2468880" indent="0">
              <a:buNone/>
              <a:defRPr sz="2700"/>
            </a:lvl5pPr>
            <a:lvl6pPr marL="3086100" indent="0">
              <a:buNone/>
              <a:defRPr sz="2700"/>
            </a:lvl6pPr>
            <a:lvl7pPr marL="3703320" indent="0">
              <a:buNone/>
              <a:defRPr sz="2700"/>
            </a:lvl7pPr>
            <a:lvl8pPr marL="4320540" indent="0">
              <a:buNone/>
              <a:defRPr sz="2700"/>
            </a:lvl8pPr>
            <a:lvl9pPr marL="4937760" indent="0">
              <a:buNone/>
              <a:defRPr sz="27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22854" y="6199773"/>
            <a:ext cx="8641080" cy="929690"/>
          </a:xfrm>
        </p:spPr>
        <p:txBody>
          <a:bodyPr/>
          <a:lstStyle>
            <a:lvl1pPr marL="0" indent="0">
              <a:buNone/>
              <a:defRPr sz="1900"/>
            </a:lvl1pPr>
            <a:lvl2pPr marL="617220" indent="0">
              <a:buNone/>
              <a:defRPr sz="1600"/>
            </a:lvl2pPr>
            <a:lvl3pPr marL="1234440" indent="0">
              <a:buNone/>
              <a:defRPr sz="1400"/>
            </a:lvl3pPr>
            <a:lvl4pPr marL="1851660" indent="0">
              <a:buNone/>
              <a:defRPr sz="1200"/>
            </a:lvl4pPr>
            <a:lvl5pPr marL="2468880" indent="0">
              <a:buNone/>
              <a:defRPr sz="1200"/>
            </a:lvl5pPr>
            <a:lvl6pPr marL="3086100" indent="0">
              <a:buNone/>
              <a:defRPr sz="1200"/>
            </a:lvl6pPr>
            <a:lvl7pPr marL="3703320" indent="0">
              <a:buNone/>
              <a:defRPr sz="1200"/>
            </a:lvl7pPr>
            <a:lvl8pPr marL="4320540" indent="0">
              <a:buNone/>
              <a:defRPr sz="1200"/>
            </a:lvl8pPr>
            <a:lvl9pPr marL="4937760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4997-02CB-4206-92FB-6CB7884F3E2A}" type="datetimeFigureOut">
              <a:rPr lang="es-AR" smtClean="0"/>
              <a:pPr/>
              <a:t>31/7/2018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A68C-553F-44DD-BD29-CA38FF4EA6A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4997-02CB-4206-92FB-6CB7884F3E2A}" type="datetimeFigureOut">
              <a:rPr lang="es-AR" smtClean="0"/>
              <a:pPr/>
              <a:t>31/7/2018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A68C-553F-44DD-BD29-CA38FF4EA6A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6444558" y="333736"/>
            <a:ext cx="5103137" cy="709645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35143" y="333736"/>
            <a:ext cx="15069384" cy="709645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04997-02CB-4206-92FB-6CB7884F3E2A}" type="datetimeFigureOut">
              <a:rPr lang="es-AR" smtClean="0"/>
              <a:pPr/>
              <a:t>31/7/2018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A68C-553F-44DD-BD29-CA38FF4EA6A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  <a:prstGeom prst="rect">
            <a:avLst/>
          </a:prstGeom>
        </p:spPr>
        <p:txBody>
          <a:bodyPr lIns="127550" tIns="63775" rIns="127550" bIns="63775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  <a:prstGeom prst="rect">
            <a:avLst/>
          </a:prstGeom>
        </p:spPr>
        <p:txBody>
          <a:bodyPr lIns="127550" tIns="63775" rIns="127550" bIns="63775"/>
          <a:lstStyle>
            <a:lvl1pPr marL="0" indent="0" algn="ctr">
              <a:buNone/>
              <a:defRPr/>
            </a:lvl1pPr>
            <a:lvl2pPr marL="637754" indent="0" algn="ctr">
              <a:buNone/>
              <a:defRPr/>
            </a:lvl2pPr>
            <a:lvl3pPr marL="1275506" indent="0" algn="ctr">
              <a:buNone/>
              <a:defRPr/>
            </a:lvl3pPr>
            <a:lvl4pPr marL="1913259" indent="0" algn="ctr">
              <a:buNone/>
              <a:defRPr/>
            </a:lvl4pPr>
            <a:lvl5pPr marL="2551013" indent="0" algn="ctr">
              <a:buNone/>
              <a:defRPr/>
            </a:lvl5pPr>
            <a:lvl6pPr marL="3188766" indent="0" algn="ctr">
              <a:buNone/>
              <a:defRPr/>
            </a:lvl6pPr>
            <a:lvl7pPr marL="3826518" indent="0" algn="ctr">
              <a:buNone/>
              <a:defRPr/>
            </a:lvl7pPr>
            <a:lvl8pPr marL="4464272" indent="0" algn="ctr">
              <a:buNone/>
              <a:defRPr/>
            </a:lvl8pPr>
            <a:lvl9pPr marL="51020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20090" y="317232"/>
            <a:ext cx="12961620" cy="1320271"/>
          </a:xfrm>
          <a:prstGeom prst="rect">
            <a:avLst/>
          </a:prstGeom>
        </p:spPr>
        <p:txBody>
          <a:bodyPr vert="horz" lIns="123444" tIns="61722" rIns="123444" bIns="61722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848381"/>
            <a:ext cx="12961620" cy="5227906"/>
          </a:xfrm>
          <a:prstGeom prst="rect">
            <a:avLst/>
          </a:prstGeom>
        </p:spPr>
        <p:txBody>
          <a:bodyPr vert="horz" lIns="123444" tIns="61722" rIns="123444" bIns="61722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0090" y="7342174"/>
            <a:ext cx="3360420" cy="421753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04997-02CB-4206-92FB-6CB7884F3E2A}" type="datetimeFigureOut">
              <a:rPr lang="es-AR" smtClean="0"/>
              <a:pPr/>
              <a:t>31/7/2018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20615" y="7342174"/>
            <a:ext cx="4560570" cy="421753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321290" y="7342174"/>
            <a:ext cx="3360420" cy="421753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5A68C-553F-44DD-BD29-CA38FF4EA6A4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3444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2915" indent="-462915" algn="l" defTabSz="1234440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02983" indent="-385763" algn="l" defTabSz="1234440" rtl="0" eaLnBrk="1" latinLnBrk="0" hangingPunct="1">
        <a:spcBef>
          <a:spcPct val="20000"/>
        </a:spcBef>
        <a:buFont typeface="Arial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43050" indent="-308610" algn="l" defTabSz="123444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60270" indent="-308610" algn="l" defTabSz="1234440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77490" indent="-308610" algn="l" defTabSz="1234440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94710" indent="-308610" algn="l" defTabSz="123444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011930" indent="-308610" algn="l" defTabSz="123444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629150" indent="-308610" algn="l" defTabSz="123444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246370" indent="-308610" algn="l" defTabSz="123444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722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444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5166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8610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0332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2054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3776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7213813"/>
            <a:ext cx="3360420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559" tIns="63779" rIns="127559" bIns="63779" numCol="1" anchor="t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5pPr>
      <a:lvl6pPr marL="637794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6pPr>
      <a:lvl7pPr marL="1275588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7pPr>
      <a:lvl8pPr marL="1913382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8pPr>
      <a:lvl9pPr marL="2551176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8346" indent="-478346" algn="l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94485" indent="-318897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32279" indent="-318897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70073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507867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45661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83455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421249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RUBIA CON ROSA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648172" y="1505143"/>
            <a:ext cx="104411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4400" dirty="0">
                <a:solidFill>
                  <a:schemeClr val="bg1"/>
                </a:solidFill>
                <a:latin typeface="Lucida Calligraphy" pitchFamily="66" charset="0"/>
              </a:rPr>
              <a:t>Mis maneras...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448372" y="2736677"/>
            <a:ext cx="10297144" cy="461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Poema </a:t>
            </a:r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 Ninfa </a:t>
            </a:r>
            <a:r>
              <a:rPr lang="es-AR" dirty="0">
                <a:solidFill>
                  <a:schemeClr val="bg1"/>
                </a:solidFill>
                <a:latin typeface="Lucida Calligraphy" pitchFamily="66" charset="0"/>
              </a:rPr>
              <a:t>Duarte</a:t>
            </a:r>
          </a:p>
        </p:txBody>
      </p:sp>
      <p:pic>
        <p:nvPicPr>
          <p:cNvPr id="7" name="6 Imagen" descr="MI MUÑEC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20980" y="6733343"/>
            <a:ext cx="1080120" cy="710426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9361140" y="7129164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automático</a:t>
            </a:r>
            <a:endParaRPr lang="es-A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22000">
    <p:split/>
    <p:sndAc>
      <p:stSnd loop="1">
        <p:snd r:embed="rId2" name="ABRAZAME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HICA RECOSTA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4401800" cy="7921625"/>
          </a:xfrm>
          <a:prstGeom prst="rect">
            <a:avLst/>
          </a:prstGeom>
        </p:spPr>
      </p:pic>
      <p:pic>
        <p:nvPicPr>
          <p:cNvPr id="8" name="7 Imagen" descr="DAMA ROS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76164" y="6697116"/>
            <a:ext cx="77768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latin typeface="Lucida Calligraphy" pitchFamily="66" charset="0"/>
              </a:rPr>
              <a:t>es que esa noche estuve en tu lecho.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936205" y="3327092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AR" dirty="0"/>
          </a:p>
        </p:txBody>
      </p:sp>
      <p:sp>
        <p:nvSpPr>
          <p:cNvPr id="10" name="9 CuadroTexto"/>
          <p:cNvSpPr txBox="1"/>
          <p:nvPr/>
        </p:nvSpPr>
        <p:spPr>
          <a:xfrm flipH="1">
            <a:off x="576164" y="5616996"/>
            <a:ext cx="4536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latin typeface="Lucida Calligraphy" pitchFamily="66" charset="0"/>
              </a:rPr>
              <a:t>Si sientes que te llegan mis maneras,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576164" y="5977036"/>
            <a:ext cx="51845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smtClean="0">
                <a:latin typeface="Lucida Calligraphy" pitchFamily="66" charset="0"/>
              </a:rPr>
              <a:t>o encuentras destellos de </a:t>
            </a:r>
            <a:r>
              <a:rPr lang="es-AR" sz="1600" dirty="0" smtClean="0">
                <a:latin typeface="Lucida Calligraphy" pitchFamily="66" charset="0"/>
              </a:rPr>
              <a:t>alborada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76164" y="6337076"/>
            <a:ext cx="6120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en los tibios pliegues de tu almohada,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2457484" y="6985148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/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5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BESO LINE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pic>
        <p:nvPicPr>
          <p:cNvPr id="9" name="8 Imagen" descr="DAMA CARA Y CAMINO CON FLOR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5594"/>
            <a:ext cx="14401800" cy="806651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152228" y="3888804"/>
            <a:ext cx="9289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latin typeface="Lucida Calligraphy" pitchFamily="66" charset="0"/>
              </a:rPr>
              <a:t>es porque mis labios esperan tus besos.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1296244" y="2376636"/>
            <a:ext cx="40324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Si salen a tu encuentro las violetas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296244" y="2736676"/>
            <a:ext cx="4536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y aroman de lila tus pasos alertas;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368252" y="3096716"/>
            <a:ext cx="44644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si brillan en tus pupilas las mías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224236" y="3456756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y salpican de antojos tus ensueños,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2025436" y="7129164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/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5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15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PAREJA Y MAR.jpg"/>
          <p:cNvPicPr>
            <a:picLocks noChangeAspect="1"/>
          </p:cNvPicPr>
          <p:nvPr/>
        </p:nvPicPr>
        <p:blipFill>
          <a:blip r:embed="rId3" cstate="print"/>
          <a:srcRect b="8001"/>
          <a:stretch>
            <a:fillRect/>
          </a:stretch>
        </p:blipFill>
        <p:spPr>
          <a:xfrm flipH="1">
            <a:off x="0" y="0"/>
            <a:ext cx="14401800" cy="7921625"/>
          </a:xfrm>
          <a:prstGeom prst="rect">
            <a:avLst/>
          </a:prstGeom>
        </p:spPr>
      </p:pic>
      <p:pic>
        <p:nvPicPr>
          <p:cNvPr id="6" name="5 Imagen" descr="DAMA JOVEN 7.jpg"/>
          <p:cNvPicPr>
            <a:picLocks noChangeAspect="1"/>
          </p:cNvPicPr>
          <p:nvPr/>
        </p:nvPicPr>
        <p:blipFill>
          <a:blip r:embed="rId4" cstate="print"/>
          <a:srcRect b="8191"/>
          <a:stretch>
            <a:fillRect/>
          </a:stretch>
        </p:blipFill>
        <p:spPr>
          <a:xfrm>
            <a:off x="0" y="-30349"/>
            <a:ext cx="14401800" cy="8902501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864196" y="4536876"/>
            <a:ext cx="49685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Si sientes que te envuelven mis maneras,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92188" y="4896915"/>
            <a:ext cx="61926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son mis brazos que te extrañan de tal manera,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20180" y="5228255"/>
            <a:ext cx="5832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que aún muriendo yo te amara...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720180" y="5545116"/>
            <a:ext cx="59046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ellos en su temblor te estarán diciendo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720180" y="5833020"/>
            <a:ext cx="54726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con cuánto amor yo te estoy queriendo...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3249572" y="7057157"/>
            <a:ext cx="11522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latin typeface="Lucida Calligraphy" pitchFamily="66" charset="0"/>
              </a:rPr>
              <a:t>Pps</a:t>
            </a:r>
            <a:r>
              <a:rPr lang="es-AR" sz="1400" dirty="0" smtClean="0">
                <a:latin typeface="Lucida Calligraphy" pitchFamily="66" charset="0"/>
              </a:rPr>
              <a:t> </a:t>
            </a:r>
            <a:r>
              <a:rPr lang="es-AR" sz="1200" dirty="0" err="1" smtClean="0">
                <a:latin typeface="Lucida Calligraphy" pitchFamily="66" charset="0"/>
              </a:rPr>
              <a:t>Ilda</a:t>
            </a:r>
            <a:endParaRPr lang="es-AR" sz="12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AMA NOCHE CORNIS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1" y="0"/>
            <a:ext cx="14401800" cy="8281292"/>
          </a:xfrm>
          <a:prstGeom prst="rect">
            <a:avLst/>
          </a:prstGeom>
        </p:spPr>
      </p:pic>
      <p:pic>
        <p:nvPicPr>
          <p:cNvPr id="10" name="9 Imagen" descr="playas_mexicanas_para_enamorado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27404"/>
            <a:ext cx="14401800" cy="794902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60140" y="3456756"/>
            <a:ext cx="10009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latin typeface="Lucida Calligraphy" pitchFamily="66" charset="0"/>
              </a:rPr>
              <a:t>Si te sientes cobijado por mi abrazo,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60140" y="3888804"/>
            <a:ext cx="100811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latin typeface="Lucida Calligraphy" pitchFamily="66" charset="0"/>
              </a:rPr>
              <a:t>si te arrebujas en mi lecho tiritando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360140" y="4248844"/>
            <a:ext cx="10225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latin typeface="Lucida Calligraphy" pitchFamily="66" charset="0"/>
              </a:rPr>
              <a:t>si te llegan deseos de tenerme,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288132" y="4608884"/>
            <a:ext cx="102971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latin typeface="Lucida Calligraphy" pitchFamily="66" charset="0"/>
              </a:rPr>
              <a:t>allí he de estar esperándote siempre!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288132" y="4968924"/>
            <a:ext cx="11089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latin typeface="Lucida Calligraphy" pitchFamily="66" charset="0"/>
              </a:rPr>
              <a:t>con mis maneras sinceras y exigentes...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1440260" y="540097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>Siempre...</a:t>
            </a:r>
            <a:endParaRPr lang="es-AR" sz="1800" dirty="0"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2673508" y="2448644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/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1944316" y="576436"/>
            <a:ext cx="58326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Si sientes que te llegan mis maneras,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o encuentras destellos de alborada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en los tibios pliegues de tu almohada,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es que esa noche estuve en tu lecho.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872308" y="2016596"/>
            <a:ext cx="48245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Si salen a tu encuentro las violetas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y aroman de lila tus pasos alertas;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si brillan en tus pupilas las mías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y salpican de antojos tus ensueños,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es porque mis labios esperan tus besos.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800300" y="3816796"/>
            <a:ext cx="61926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Si sientes que te envuelven mis maneras,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son mis brazos que te extrañan de tal manera,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que aún muriendo yo te amara...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ellos en su temblor te estarán diciendo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con cuánto amor yo te estoy queriendo...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800300" y="5544988"/>
            <a:ext cx="62646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Si te sientes cobijado por mi abrazo,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si te arrebujas en mi lecho tiritando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si te llegan deseos de tenerme,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allí he de estar esperándote siempre!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con mis maneras sinceras y exigentes...</a:t>
            </a:r>
          </a:p>
          <a:p>
            <a:r>
              <a:rPr lang="es-AR" sz="1600" dirty="0" smtClean="0">
                <a:latin typeface="Lucida Calligraphy" pitchFamily="66" charset="0"/>
              </a:rPr>
              <a:t>Siempre...</a:t>
            </a:r>
            <a:br>
              <a:rPr lang="es-AR" sz="1600" dirty="0" smtClean="0">
                <a:latin typeface="Lucida Calligraphy" pitchFamily="66" charset="0"/>
              </a:rPr>
            </a:br>
            <a:endParaRPr lang="es-AR" sz="1600" dirty="0">
              <a:latin typeface="Lucida Calligraphy" pitchFamily="66" charset="0"/>
            </a:endParaRPr>
          </a:p>
        </p:txBody>
      </p:sp>
      <p:pic>
        <p:nvPicPr>
          <p:cNvPr id="10" name="9 Imagen" descr="DAMA CELESTE NINF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88932" y="0"/>
            <a:ext cx="5811374" cy="79216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2" name="11 CuadroTexto"/>
          <p:cNvSpPr txBox="1"/>
          <p:nvPr/>
        </p:nvSpPr>
        <p:spPr>
          <a:xfrm>
            <a:off x="4464596" y="7129164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Ninfa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 rot="618419">
            <a:off x="11475611" y="3565327"/>
            <a:ext cx="14946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solidFill>
                  <a:schemeClr val="tx1">
                    <a:lumMod val="7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200" dirty="0" smtClean="0">
                <a:solidFill>
                  <a:schemeClr val="tx1">
                    <a:lumMod val="7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200" dirty="0" err="1" smtClean="0">
                <a:solidFill>
                  <a:schemeClr val="tx1">
                    <a:lumMod val="75000"/>
                  </a:schemeClr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tx1">
                  <a:lumMod val="7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5000">
    <p:split orient="vert"/>
    <p:sndAc>
      <p:stSnd>
        <p:snd r:embed="rId3" name="ABRAZAME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3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TOTTY   2014.jpg"/>
          <p:cNvPicPr>
            <a:picLocks noChangeAspect="1"/>
          </p:cNvPicPr>
          <p:nvPr/>
        </p:nvPicPr>
        <p:blipFill>
          <a:blip r:embed="rId2" cstate="print"/>
          <a:srcRect b="12750"/>
          <a:stretch>
            <a:fillRect/>
          </a:stretch>
        </p:blipFill>
        <p:spPr>
          <a:xfrm>
            <a:off x="1656284" y="5689004"/>
            <a:ext cx="1337687" cy="16561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8 CuadroTexto"/>
          <p:cNvSpPr txBox="1"/>
          <p:nvPr/>
        </p:nvSpPr>
        <p:spPr>
          <a:xfrm flipH="1">
            <a:off x="3024436" y="6769124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1521380" y="6913140"/>
            <a:ext cx="28804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tx1">
                    <a:lumMod val="50000"/>
                  </a:schemeClr>
                </a:solidFill>
              </a:rPr>
              <a:t>Pps</a:t>
            </a:r>
            <a:r>
              <a:rPr lang="es-AR" sz="1400" dirty="0" smtClean="0">
                <a:solidFill>
                  <a:schemeClr val="tx1">
                    <a:lumMod val="50000"/>
                  </a:schemeClr>
                </a:solidFill>
              </a:rPr>
              <a:t> sin fines de lucro</a:t>
            </a:r>
            <a:endParaRPr lang="es-AR" sz="1400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14" name="13 Imagen" descr="bloem (58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48372" y="360412"/>
            <a:ext cx="9361040" cy="7073756"/>
          </a:xfrm>
          <a:prstGeom prst="rect">
            <a:avLst/>
          </a:prstGeom>
        </p:spPr>
      </p:pic>
    </p:spTree>
  </p:cSld>
  <p:clrMapOvr>
    <a:masterClrMapping/>
  </p:clrMapOvr>
  <p:transition spd="slow" advClick="0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40180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defTabSz="1275588" fontAlgn="base">
              <a:spcBef>
                <a:spcPct val="0"/>
              </a:spcBef>
              <a:spcAft>
                <a:spcPct val="0"/>
              </a:spcAft>
            </a:pPr>
            <a:endParaRPr lang="es-AR" sz="2500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40180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algn="ctr" defTabSz="1275588" fontAlgn="base">
              <a:spcBef>
                <a:spcPct val="0"/>
              </a:spcBef>
              <a:spcAft>
                <a:spcPct val="0"/>
              </a:spcAft>
            </a:pPr>
            <a:endParaRPr lang="es-AR" sz="2500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390" y="0"/>
            <a:ext cx="768096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401800" cy="329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defTabSz="1275588" fontAlgn="base">
              <a:spcBef>
                <a:spcPct val="50000"/>
              </a:spcBef>
              <a:spcAft>
                <a:spcPct val="0"/>
              </a:spcAft>
            </a:pPr>
            <a:r>
              <a:rPr lang="es-ES" sz="84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1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0225" y="5457121"/>
            <a:ext cx="4200525" cy="224475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defTabSz="1275588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2500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sz="2500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sz="2500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sz="2500" b="1" dirty="0" smtClean="0">
                <a:solidFill>
                  <a:srgbClr val="0066FF"/>
                </a:solidFill>
              </a:rPr>
              <a:t> </a:t>
            </a:r>
          </a:p>
          <a:p>
            <a:pPr defTabSz="1275588" fontAlgn="base">
              <a:spcBef>
                <a:spcPct val="50000"/>
              </a:spcBef>
              <a:spcAft>
                <a:spcPct val="0"/>
              </a:spcAft>
            </a:pPr>
            <a:endParaRPr lang="es-ES" sz="2500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81110" y="4840993"/>
            <a:ext cx="372046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0795" y="5633155"/>
            <a:ext cx="1920240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010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010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010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010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514</TotalTime>
  <Words>219</Words>
  <Application>Microsoft Office PowerPoint</Application>
  <PresentationFormat>Personalizado</PresentationFormat>
  <Paragraphs>41</Paragraphs>
  <Slides>8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7</cp:revision>
  <dcterms:created xsi:type="dcterms:W3CDTF">2018-07-05T19:41:32Z</dcterms:created>
  <dcterms:modified xsi:type="dcterms:W3CDTF">2018-07-31T21:05:11Z</dcterms:modified>
</cp:coreProperties>
</file>