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4" r:id="rId3"/>
    <p:sldId id="256" r:id="rId4"/>
    <p:sldId id="286" r:id="rId5"/>
    <p:sldId id="265" r:id="rId6"/>
    <p:sldId id="281" r:id="rId7"/>
    <p:sldId id="287" r:id="rId8"/>
    <p:sldId id="292" r:id="rId9"/>
    <p:sldId id="276" r:id="rId10"/>
    <p:sldId id="275" r:id="rId11"/>
    <p:sldId id="269" r:id="rId12"/>
    <p:sldId id="266" r:id="rId13"/>
    <p:sldId id="264" r:id="rId14"/>
    <p:sldId id="290" r:id="rId15"/>
    <p:sldId id="259" r:id="rId16"/>
    <p:sldId id="293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c+t6Rs7U7rVU5yozVw5wg" hashData="A8nNfoi6CmxYVj1E9vGxpSc5rJ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23" autoAdjust="0"/>
    <p:restoredTop sz="94640" autoAdjust="0"/>
  </p:normalViewPr>
  <p:slideViewPr>
    <p:cSldViewPr>
      <p:cViewPr>
        <p:scale>
          <a:sx n="60" d="100"/>
          <a:sy n="60" d="100"/>
        </p:scale>
        <p:origin x="-762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472CB-92A3-4192-8110-667E1ADD404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58026-6FB6-4E88-8C34-F76381DDC822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56876-28C2-4448-A3E5-D32E6C7F40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EC3DE0-9515-45EE-88CD-814A9533BF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a del Ma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irad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94812">
            <a:off x="214282" y="642918"/>
            <a:ext cx="4595818" cy="4589872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6" name="5 Circular"/>
          <p:cNvSpPr/>
          <p:nvPr/>
        </p:nvSpPr>
        <p:spPr>
          <a:xfrm>
            <a:off x="-1474512" y="5500702"/>
            <a:ext cx="45719" cy="71438"/>
          </a:xfrm>
          <a:prstGeom prst="p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6 Imagen" descr="DeAgu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V="1">
            <a:off x="10420922" y="5214950"/>
            <a:ext cx="98227" cy="714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DeAgu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 flipH="1">
            <a:off x="11066159" y="3438777"/>
            <a:ext cx="68360" cy="549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4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5362" name="Picture 2" descr="http://funcioncreativa.disegnolibre.org/files/2011/07/persona-pensando-300x198.jp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36792" r="968"/>
          <a:stretch>
            <a:fillRect/>
          </a:stretch>
        </p:blipFill>
        <p:spPr bwMode="auto">
          <a:xfrm rot="1956537">
            <a:off x="11280123" y="2061690"/>
            <a:ext cx="816982" cy="8972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364" name="Picture 4" descr="http://bilder.augsburger-allgemeine.de/img/15189891-1306154337000/themenTopTeaser_crop_Fotolia-3900414-Subscription-XXL.jpg"/>
          <p:cNvPicPr>
            <a:picLocks noChangeAspect="1" noChangeArrowheads="1"/>
          </p:cNvPicPr>
          <p:nvPr/>
        </p:nvPicPr>
        <p:blipFill>
          <a:blip r:embed="rId9"/>
          <a:srcRect r="10723"/>
          <a:stretch>
            <a:fillRect/>
          </a:stretch>
        </p:blipFill>
        <p:spPr bwMode="auto">
          <a:xfrm rot="1729588" flipH="1">
            <a:off x="4335905" y="2198379"/>
            <a:ext cx="4646527" cy="446109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11 CuadroTexto"/>
          <p:cNvSpPr txBox="1"/>
          <p:nvPr/>
        </p:nvSpPr>
        <p:spPr>
          <a:xfrm>
            <a:off x="3754127" y="571480"/>
            <a:ext cx="44951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0" b="1" dirty="0" smtClean="0">
                <a:ln>
                  <a:solidFill>
                    <a:schemeClr val="tx1"/>
                  </a:solidFill>
                </a:ln>
                <a:blipFill>
                  <a:blip r:embed="rId10"/>
                  <a:stretch>
                    <a:fillRect/>
                  </a:stretch>
                </a:blipFill>
                <a:latin typeface="Edwardian Script ITC" pitchFamily="66" charset="0"/>
              </a:rPr>
              <a:t>Mirando  al  Mar</a:t>
            </a:r>
            <a:endParaRPr lang="es-ES" sz="6000" b="1" dirty="0">
              <a:ln>
                <a:solidFill>
                  <a:schemeClr val="tx1"/>
                </a:solidFill>
              </a:ln>
              <a:blipFill>
                <a:blip r:embed="rId10"/>
                <a:stretch>
                  <a:fillRect/>
                </a:stretch>
              </a:blip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4000">
    <p:sndAc>
      <p:stSnd>
        <p:snd r:embed="rId2" name="036_mirando al mar (jorge sepulved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-1.jpg t=126651216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ectángulo redondeado"/>
          <p:cNvSpPr/>
          <p:nvPr/>
        </p:nvSpPr>
        <p:spPr>
          <a:xfrm>
            <a:off x="3571868" y="0"/>
            <a:ext cx="5572132" cy="4429132"/>
          </a:xfrm>
          <a:prstGeom prst="roundRect">
            <a:avLst/>
          </a:prstGeom>
          <a:blipFill dpi="0" rotWithShape="1">
            <a:blip r:embed="rId3">
              <a:alphaModFix amt="3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0" y="2571744"/>
            <a:ext cx="9144000" cy="2786058"/>
          </a:xfrm>
          <a:prstGeom prst="roundRect">
            <a:avLst/>
          </a:prstGeom>
          <a:blipFill dpi="0" rotWithShape="1">
            <a:blip r:embed="rId3">
              <a:alphaModFix amt="3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8" name="Picture 2" descr="http://us.123rf.com/400wm/400/400/lightpoet/lightpoet1106/lightpoet110601739/9804161-joven-hombre-acostado-en-una-playa-tomando-el-sol-bajo-el-cielo-de-verano-hermosa.jpg"/>
          <p:cNvPicPr>
            <a:picLocks noChangeAspect="1" noChangeArrowheads="1"/>
          </p:cNvPicPr>
          <p:nvPr/>
        </p:nvPicPr>
        <p:blipFill>
          <a:blip r:embed="rId4"/>
          <a:srcRect t="22842"/>
          <a:stretch>
            <a:fillRect/>
          </a:stretch>
        </p:blipFill>
        <p:spPr bwMode="auto">
          <a:xfrm>
            <a:off x="0" y="3286124"/>
            <a:ext cx="5643602" cy="289574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8991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Rectángulo"/>
          <p:cNvSpPr/>
          <p:nvPr/>
        </p:nvSpPr>
        <p:spPr>
          <a:xfrm>
            <a:off x="2786050" y="1357298"/>
            <a:ext cx="6357950" cy="3857652"/>
          </a:xfrm>
          <a:prstGeom prst="rect">
            <a:avLst/>
          </a:prstGeom>
          <a:blipFill dpi="0" rotWithShape="1">
            <a:blip r:embed="rId3">
              <a:alphaModFix amt="37000"/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200000">
            <a:off x="-923932" y="2209792"/>
            <a:ext cx="2714644" cy="866780"/>
          </a:xfrm>
          <a:prstGeom prst="rect">
            <a:avLst/>
          </a:prstGeom>
          <a:blipFill dpi="0" rotWithShape="1">
            <a:blip r:embed="rId3">
              <a:alphaModFix amt="37000"/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boat0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0195719" y="2168834"/>
            <a:ext cx="65562" cy="45719"/>
          </a:xfrm>
          <a:prstGeom prst="rect">
            <a:avLst/>
          </a:prstGeom>
        </p:spPr>
      </p:pic>
      <p:pic>
        <p:nvPicPr>
          <p:cNvPr id="13314" name="Picture 2" descr="http://sonpareja.com/wp-content/2009/09/pareja-sundown.jpg"/>
          <p:cNvPicPr>
            <a:picLocks noChangeAspect="1" noChangeArrowheads="1"/>
          </p:cNvPicPr>
          <p:nvPr/>
        </p:nvPicPr>
        <p:blipFill>
          <a:blip r:embed="rId5"/>
          <a:srcRect l="97306" t="64534" b="33249"/>
          <a:stretch>
            <a:fillRect/>
          </a:stretch>
        </p:blipFill>
        <p:spPr bwMode="auto">
          <a:xfrm rot="420502">
            <a:off x="10649597" y="3127042"/>
            <a:ext cx="133525" cy="9614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8 Imagen" descr="dondeestas12.jpg"/>
          <p:cNvPicPr>
            <a:picLocks noChangeAspect="1"/>
          </p:cNvPicPr>
          <p:nvPr/>
        </p:nvPicPr>
        <p:blipFill>
          <a:blip r:embed="rId6"/>
          <a:srcRect l="18750" r="22656"/>
          <a:stretch>
            <a:fillRect/>
          </a:stretch>
        </p:blipFill>
        <p:spPr>
          <a:xfrm rot="1206671">
            <a:off x="3881161" y="284579"/>
            <a:ext cx="3276510" cy="362663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572560" cy="62960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2"/>
            <a:ext cx="8010580" cy="58833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290" name="Picture 2" descr="http://t0.gstatic.com/images?q=tbn:ANd9GcTJhNpnYKzJN0qacro98bGQYy6kG32lUvp5sUNsIxkB-ROX09514_P3KQVz"/>
          <p:cNvPicPr>
            <a:picLocks noChangeAspect="1" noChangeArrowheads="1"/>
          </p:cNvPicPr>
          <p:nvPr/>
        </p:nvPicPr>
        <p:blipFill>
          <a:blip r:embed="rId3"/>
          <a:srcRect l="19643" t="37102"/>
          <a:stretch>
            <a:fillRect/>
          </a:stretch>
        </p:blipFill>
        <p:spPr bwMode="auto">
          <a:xfrm>
            <a:off x="428596" y="1714488"/>
            <a:ext cx="3786214" cy="3851133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3367_202255176455633_120323161315502_835458_147259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183367_202255176455633_120323161315502_835458_147259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60" cy="63603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183367_202255176455633_120323161315502_835458_147259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357166"/>
            <a:ext cx="7939142" cy="58904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266" name="Picture 2" descr="http://www.mdzol.com/files/image/91/91425/4936db16317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19066">
            <a:off x="100627" y="224298"/>
            <a:ext cx="3714744" cy="262571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rando-al-mar-i-640x640x80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b="10416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 flipH="1">
            <a:off x="-2260297" y="4500570"/>
            <a:ext cx="45719" cy="71438"/>
          </a:xfrm>
          <a:prstGeom prst="rect">
            <a:avLst/>
          </a:prstGeom>
          <a:solidFill>
            <a:schemeClr val="accent1">
              <a:alpha val="54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 flipV="1">
            <a:off x="-2357486" y="5429263"/>
            <a:ext cx="142876" cy="45719"/>
          </a:xfrm>
          <a:prstGeom prst="rect">
            <a:avLst/>
          </a:prstGeom>
          <a:solidFill>
            <a:schemeClr val="accent1">
              <a:alpha val="54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714488"/>
            <a:ext cx="4572000" cy="2714644"/>
          </a:xfrm>
          <a:prstGeom prst="rect">
            <a:avLst/>
          </a:prstGeom>
          <a:blipFill dpi="0" rotWithShape="1">
            <a:blip r:embed="rId3">
              <a:alphaModFix amt="42000"/>
            </a:blip>
            <a:srcRect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00760" y="1785926"/>
            <a:ext cx="3143240" cy="2500330"/>
          </a:xfrm>
          <a:prstGeom prst="rect">
            <a:avLst/>
          </a:prstGeom>
          <a:blipFill dpi="0" rotWithShape="1">
            <a:blip r:embed="rId3">
              <a:alphaModFix amt="42000"/>
            </a:blip>
            <a:srcRect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floss9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0"/>
            <a:ext cx="4103516" cy="2071678"/>
          </a:xfrm>
          <a:prstGeom prst="rect">
            <a:avLst/>
          </a:prstGeom>
        </p:spPr>
      </p:pic>
      <p:pic>
        <p:nvPicPr>
          <p:cNvPr id="11" name="10 Imagen" descr="mirando_al_mar.jpg"/>
          <p:cNvPicPr>
            <a:picLocks noChangeAspect="1"/>
          </p:cNvPicPr>
          <p:nvPr/>
        </p:nvPicPr>
        <p:blipFill>
          <a:blip r:embed="rId5">
            <a:lum contrast="10000"/>
          </a:blip>
          <a:srcRect l="24782" t="3560" r="32538" b="6250"/>
          <a:stretch>
            <a:fillRect/>
          </a:stretch>
        </p:blipFill>
        <p:spPr>
          <a:xfrm>
            <a:off x="357158" y="214290"/>
            <a:ext cx="2214578" cy="435771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ndoor-tanning-salon---tan-without-sand-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358082" y="6357958"/>
            <a:ext cx="15575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/>
              <a:t>Pps</a:t>
            </a:r>
            <a:r>
              <a:rPr lang="es-ES" sz="1200" dirty="0" smtClean="0"/>
              <a:t> hecho por </a:t>
            </a:r>
            <a:r>
              <a:rPr lang="es-ES" sz="1200" dirty="0" err="1" smtClean="0"/>
              <a:t>Pac-Jaz</a:t>
            </a:r>
            <a:endParaRPr lang="es-ES" sz="1200" dirty="0"/>
          </a:p>
        </p:txBody>
      </p:sp>
      <p:pic>
        <p:nvPicPr>
          <p:cNvPr id="8" name="7 Imagen" descr="fape11.jpg"/>
          <p:cNvPicPr>
            <a:picLocks noChangeAspect="1"/>
          </p:cNvPicPr>
          <p:nvPr/>
        </p:nvPicPr>
        <p:blipFill>
          <a:blip r:embed="rId3"/>
          <a:srcRect t="42681"/>
          <a:stretch>
            <a:fillRect/>
          </a:stretch>
        </p:blipFill>
        <p:spPr>
          <a:xfrm rot="543794" flipH="1">
            <a:off x="3600604" y="430704"/>
            <a:ext cx="5676749" cy="2628791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54428079_59b3fc7267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3254428079_59b3fc7267_z.jpg"/>
          <p:cNvPicPr>
            <a:picLocks noChangeAspect="1"/>
          </p:cNvPicPr>
          <p:nvPr/>
        </p:nvPicPr>
        <p:blipFill>
          <a:blip r:embed="rId2"/>
          <a:srcRect b="3333"/>
          <a:stretch>
            <a:fillRect/>
          </a:stretch>
        </p:blipFill>
        <p:spPr>
          <a:xfrm>
            <a:off x="285720" y="285727"/>
            <a:ext cx="8572560" cy="62151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3254428079_59b3fc7267_z.jpg"/>
          <p:cNvPicPr>
            <a:picLocks noChangeAspect="1"/>
          </p:cNvPicPr>
          <p:nvPr/>
        </p:nvPicPr>
        <p:blipFill>
          <a:blip r:embed="rId2"/>
          <a:srcRect b="3333"/>
          <a:stretch>
            <a:fillRect/>
          </a:stretch>
        </p:blipFill>
        <p:spPr>
          <a:xfrm>
            <a:off x="500034" y="500042"/>
            <a:ext cx="8143932" cy="57040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194" name="Picture 2" descr="http://www.parejaperfecta.es/wp-content/uploads/2011/03/la-pareja-perfec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31856">
            <a:off x="785786" y="714356"/>
            <a:ext cx="4357718" cy="294799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71436269_00f0be29e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 flipV="1">
            <a:off x="-4857816" y="1643049"/>
            <a:ext cx="142908" cy="954413"/>
          </a:xfrm>
          <a:prstGeom prst="rtTriangle">
            <a:avLst/>
          </a:prstGeom>
          <a:blipFill dpi="0" rotWithShape="1">
            <a:blip r:embed="rId3" cstate="print">
              <a:alphaModFix amt="76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871436269_00f0be29e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57166"/>
            <a:ext cx="8501122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3871436269_00f0be29ee_b.jpg"/>
          <p:cNvPicPr>
            <a:picLocks noChangeAspect="1"/>
          </p:cNvPicPr>
          <p:nvPr/>
        </p:nvPicPr>
        <p:blipFill>
          <a:blip r:embed="rId2"/>
          <a:srcRect b="5055"/>
          <a:stretch>
            <a:fillRect/>
          </a:stretch>
        </p:blipFill>
        <p:spPr>
          <a:xfrm>
            <a:off x="714348" y="714356"/>
            <a:ext cx="785818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Triángulo rectángulo"/>
          <p:cNvSpPr/>
          <p:nvPr/>
        </p:nvSpPr>
        <p:spPr>
          <a:xfrm flipV="1">
            <a:off x="-1285916" y="2071678"/>
            <a:ext cx="11287172" cy="4786322"/>
          </a:xfrm>
          <a:prstGeom prst="rtTriangle">
            <a:avLst/>
          </a:prstGeom>
          <a:blipFill dpi="0" rotWithShape="1">
            <a:blip r:embed="rId4">
              <a:alphaModFix amt="76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http://2.bp.blogspot.com/_Yh_S8Dqi3Ms/S-1QaKzG8cI/AAAAAAAAAD4/4JxcGiwaKdA/s1600/pareja+22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928670"/>
            <a:ext cx="3643338" cy="483870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amora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Enamora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643998" cy="638296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Enamora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428604"/>
            <a:ext cx="8143932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V="1">
            <a:off x="-1143040" y="6542361"/>
            <a:ext cx="71439" cy="96116"/>
          </a:xfrm>
          <a:prstGeom prst="rect">
            <a:avLst/>
          </a:prstGeom>
        </p:spPr>
      </p:pic>
      <p:pic>
        <p:nvPicPr>
          <p:cNvPr id="5" name="4 Imagen" descr="10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06" y="0"/>
            <a:ext cx="911089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1086.jpg"/>
          <p:cNvPicPr>
            <a:picLocks noChangeAspect="1"/>
          </p:cNvPicPr>
          <p:nvPr/>
        </p:nvPicPr>
        <p:blipFill>
          <a:blip r:embed="rId3"/>
          <a:srcRect b="6101"/>
          <a:stretch>
            <a:fillRect/>
          </a:stretch>
        </p:blipFill>
        <p:spPr>
          <a:xfrm>
            <a:off x="428596" y="285728"/>
            <a:ext cx="8358246" cy="63579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1086.jpg"/>
          <p:cNvPicPr>
            <a:picLocks noChangeAspect="1"/>
          </p:cNvPicPr>
          <p:nvPr/>
        </p:nvPicPr>
        <p:blipFill>
          <a:blip r:embed="rId3"/>
          <a:srcRect b="6101"/>
          <a:stretch>
            <a:fillRect/>
          </a:stretch>
        </p:blipFill>
        <p:spPr>
          <a:xfrm>
            <a:off x="714348" y="571480"/>
            <a:ext cx="7786742" cy="58218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-3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-3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3579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-3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478531"/>
            <a:ext cx="8215370" cy="588895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349246811_0b7cc283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374900" y="2305050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rando_al_mar_1[2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irando_al_mar_1[2].jpg"/>
          <p:cNvPicPr>
            <a:picLocks noChangeAspect="1"/>
          </p:cNvPicPr>
          <p:nvPr/>
        </p:nvPicPr>
        <p:blipFill>
          <a:blip r:embed="rId2"/>
          <a:srcRect b="4868"/>
          <a:stretch>
            <a:fillRect/>
          </a:stretch>
        </p:blipFill>
        <p:spPr>
          <a:xfrm>
            <a:off x="285720" y="214290"/>
            <a:ext cx="8510614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Mirando_al_mar_1[2].jpg"/>
          <p:cNvPicPr>
            <a:picLocks noChangeAspect="1"/>
          </p:cNvPicPr>
          <p:nvPr/>
        </p:nvPicPr>
        <p:blipFill>
          <a:blip r:embed="rId2"/>
          <a:srcRect b="5683"/>
          <a:stretch>
            <a:fillRect/>
          </a:stretch>
        </p:blipFill>
        <p:spPr>
          <a:xfrm>
            <a:off x="571472" y="428604"/>
            <a:ext cx="8001056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074" name="Picture 2" descr="http://4.bp.blogspot.com/_3CV8SXd7-xY/SpX9TnQen5I/AAAAAAAALRQ/ZavhN8Hh-Es/s400/rostro+homb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38145" flipH="1">
            <a:off x="-1649877" y="1559470"/>
            <a:ext cx="89620" cy="89704"/>
          </a:xfrm>
          <a:prstGeom prst="rect">
            <a:avLst/>
          </a:prstGeom>
          <a:noFill/>
        </p:spPr>
      </p:pic>
      <p:pic>
        <p:nvPicPr>
          <p:cNvPr id="3076" name="Picture 4" descr="http://imgserv.ya.com/galerias2.ya.com/img/9/935f84fd813266b2i3.jpg"/>
          <p:cNvPicPr>
            <a:picLocks noChangeAspect="1" noChangeArrowheads="1"/>
          </p:cNvPicPr>
          <p:nvPr/>
        </p:nvPicPr>
        <p:blipFill>
          <a:blip r:embed="rId4"/>
          <a:srcRect l="12234" t="239" r="13530" b="3499"/>
          <a:stretch>
            <a:fillRect/>
          </a:stretch>
        </p:blipFill>
        <p:spPr bwMode="auto">
          <a:xfrm rot="19936866" flipH="1">
            <a:off x="881792" y="392084"/>
            <a:ext cx="3513023" cy="356286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>
            <a:off x="5643570" y="66437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5500694" y="6286520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atin typeface="Harrington" pitchFamily="82" charset="0"/>
              </a:rPr>
              <a:t>Francisco del Olmo-Jazmín</a:t>
            </a:r>
            <a:endParaRPr lang="es-ES" b="1" dirty="0"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RANDO EL M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MIRANDO EL MAR</Template>
  <TotalTime>0</TotalTime>
  <Words>70</Words>
  <Application>Microsoft Office PowerPoint</Application>
  <PresentationFormat>Presentación en pantalla (4:3)</PresentationFormat>
  <Paragraphs>31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MIRANDO EL MAR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2012-06-08T20:18:55Z</dcterms:created>
  <dcterms:modified xsi:type="dcterms:W3CDTF">2012-06-08T20:20:51Z</dcterms:modified>
</cp:coreProperties>
</file>