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omic Sans MS" pitchFamily="66" charset="0"/>
      <p:regular r:id="rId4"/>
      <p:bold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Monotype Corsiva" pitchFamily="66" charset="0"/>
      <p:italic r:id="rId10"/>
    </p:embeddedFont>
    <p:embeddedFont>
      <p:font typeface="Fiolex Girls" pitchFamily="34" charset="0"/>
      <p:regular r:id="rId11"/>
    </p:embeddedFont>
    <p:embeddedFont>
      <p:font typeface="Candara" pitchFamily="34" charset="0"/>
      <p:regular r:id="rId12"/>
      <p:bold r:id="rId13"/>
      <p:italic r:id="rId14"/>
      <p:boldItalic r:id="rId15"/>
    </p:embeddedFont>
    <p:embeddedFont>
      <p:font typeface="Kristen ITC" pitchFamily="66" charset="0"/>
      <p:regular r:id="rId16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QPiehJc7/Qbdg42cBBeOA==" hashData="6qTsovHxlspcUp59Ux7sFboOT7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B1B"/>
    <a:srgbClr val="3F2A21"/>
    <a:srgbClr val="654435"/>
    <a:srgbClr val="D9D9D9"/>
    <a:srgbClr val="D5BBAF"/>
    <a:srgbClr val="3E3B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1A725-35A3-4FF4-ABBC-058ADE1BBA4F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2C3B1-E91A-4253-B863-4937ECD66FD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4AAB3-A2A0-44C0-B12D-34774590B63B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E1B1B-C614-4617-BA77-854605AD31B4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EF1E7-C144-4426-A358-BFB86B213FA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8AE10-B409-435A-A424-B46891C816B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55F31-0795-42A0-AA3E-AB957B4E96EF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FBB25-7F25-4751-876B-BE813258747E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60EA2-22FA-4C27-A674-772EE7FF71B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C7063-2CF6-4453-89CF-486F9C66D33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4D557-0CA8-4364-B855-1C3369556AE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180C709-C8E7-4F7F-B615-D2C3C071B9F2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pspcybertubes-faces20-2010-002"/>
          <p:cNvPicPr>
            <a:picLocks noChangeAspect="1" noChangeArrowheads="1"/>
          </p:cNvPicPr>
          <p:nvPr/>
        </p:nvPicPr>
        <p:blipFill>
          <a:blip r:embed="rId3" cstate="print"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95536" y="4649787"/>
            <a:ext cx="2660650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Mientras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tú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existas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mientras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mi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mirada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te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busque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más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 smtClean="0">
                <a:solidFill>
                  <a:srgbClr val="333300"/>
                </a:solidFill>
                <a:latin typeface="Comic Sans MS" pitchFamily="66" charset="0"/>
              </a:rPr>
              <a:t>allá</a:t>
            </a:r>
            <a:r>
              <a:rPr lang="en-CA" sz="1250" dirty="0" smtClean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de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las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colinas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mientras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nada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me llene el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corazón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si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no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es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tu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imagen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y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haya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una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remota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posibilidad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</a:p>
          <a:p>
            <a:pPr>
              <a:defRPr/>
            </a:pP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de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que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estés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viva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en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algún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sitio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iluminada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por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una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luz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cualquiera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... </a:t>
            </a:r>
            <a:r>
              <a:rPr lang="en-CA" sz="1250" i="1" dirty="0">
                <a:latin typeface="Cambria" pitchFamily="18" charset="0"/>
              </a:rPr>
              <a:t/>
            </a:r>
            <a:br>
              <a:rPr lang="en-CA" sz="1250" i="1" dirty="0">
                <a:latin typeface="Cambria" pitchFamily="18" charset="0"/>
              </a:rPr>
            </a:br>
            <a:endParaRPr lang="en-CA" sz="1250" i="1" dirty="0">
              <a:latin typeface="Cambria" pitchFamily="18" charset="0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131840" y="4653136"/>
            <a:ext cx="266541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Mientras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yo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presienta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que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eres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y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te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llamas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así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con ese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nombre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tuyo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tan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pequeño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seguiré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como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ahora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amada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mía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transido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de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distancia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bajo ese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amor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que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crece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y no se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muere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, </a:t>
            </a:r>
            <a:br>
              <a:rPr lang="en-CA" sz="1250" dirty="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bajo ese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amor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que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sigue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y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nunca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 </a:t>
            </a:r>
            <a:r>
              <a:rPr lang="en-CA" sz="1250" dirty="0" err="1">
                <a:solidFill>
                  <a:srgbClr val="333300"/>
                </a:solidFill>
                <a:latin typeface="Comic Sans MS" pitchFamily="66" charset="0"/>
              </a:rPr>
              <a:t>acaba</a:t>
            </a:r>
            <a:r>
              <a:rPr lang="en-CA" sz="1250" dirty="0">
                <a:solidFill>
                  <a:srgbClr val="333300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2053" name="Picture 6" descr="_k@rine_ dreams _Pretty_Woman_2414_Janvier_20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6175" y="2205038"/>
            <a:ext cx="2917825" cy="465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24" descr="BASE"/>
          <p:cNvSpPr>
            <a:spLocks noChangeArrowheads="1"/>
          </p:cNvSpPr>
          <p:nvPr/>
        </p:nvSpPr>
        <p:spPr bwMode="auto">
          <a:xfrm>
            <a:off x="539750" y="765175"/>
            <a:ext cx="5184775" cy="3671888"/>
          </a:xfrm>
          <a:prstGeom prst="rect">
            <a:avLst/>
          </a:prstGeom>
          <a:blipFill dpi="0" rotWithShape="1">
            <a:blip r:embed="rId5" cstate="print">
              <a:alphaModFix amt="41000"/>
            </a:blip>
            <a:srcRect/>
            <a:stretch>
              <a:fillRect/>
            </a:stretch>
          </a:blipFill>
          <a:ln w="38100" cmpd="dbl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5" name="Picture 14" descr="BASE 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2988" y="1341438"/>
            <a:ext cx="41767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6" descr="BASE bmont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8" y="1341438"/>
            <a:ext cx="41767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3059113" y="5084763"/>
            <a:ext cx="1628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333300"/>
                </a:solidFill>
                <a:latin typeface="Monotype Corsiva" pitchFamily="66" charset="0"/>
              </a:rPr>
              <a:t>Angel Gonzalez</a:t>
            </a:r>
            <a:endParaRPr lang="en-CA" sz="2000">
              <a:solidFill>
                <a:srgbClr val="333300"/>
              </a:solidFill>
              <a:latin typeface="Monotype Corsiva" pitchFamily="66" charset="0"/>
            </a:endParaRPr>
          </a:p>
        </p:txBody>
      </p:sp>
      <p:pic>
        <p:nvPicPr>
          <p:cNvPr id="3104" name="Picture 32" descr="BASE barbo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2988" y="1341438"/>
            <a:ext cx="4176712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36" descr="BASE barbol arbusto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2988" y="1341438"/>
            <a:ext cx="41767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37" descr="BASE barbol sol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2988" y="1341438"/>
            <a:ext cx="41767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1" name="Picture 39" descr="avesblanc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76375" y="1989138"/>
            <a:ext cx="33845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2" name="Picture 40" descr="avesblanc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76375" y="1557338"/>
            <a:ext cx="2598738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1979613" y="4652963"/>
            <a:ext cx="20796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50" i="1" dirty="0">
                <a:solidFill>
                  <a:srgbClr val="333300"/>
                </a:solidFill>
                <a:latin typeface="Monotype Corsiva" pitchFamily="66" charset="0"/>
              </a:rPr>
              <a:t>Difundiendo </a:t>
            </a:r>
            <a:r>
              <a:rPr lang="en-US" sz="2150" i="1" dirty="0" err="1">
                <a:solidFill>
                  <a:srgbClr val="333300"/>
                </a:solidFill>
                <a:latin typeface="Monotype Corsiva" pitchFamily="66" charset="0"/>
              </a:rPr>
              <a:t>poesia</a:t>
            </a:r>
            <a:endParaRPr lang="en-CA" sz="2150" i="1" dirty="0">
              <a:solidFill>
                <a:srgbClr val="333300"/>
              </a:solidFill>
              <a:latin typeface="Monotype Corsiva" pitchFamily="66" charset="0"/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1763713" y="6021388"/>
            <a:ext cx="3165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333300"/>
                </a:solidFill>
                <a:latin typeface="Fiolex Girls" pitchFamily="34" charset="0"/>
              </a:rPr>
              <a:t>presentacionesines@gmail.com</a:t>
            </a:r>
            <a:endParaRPr lang="en-CA" sz="28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684213" y="4652963"/>
            <a:ext cx="2641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800" i="1">
                <a:solidFill>
                  <a:srgbClr val="333300"/>
                </a:solidFill>
                <a:latin typeface="Monotype Corsiva" pitchFamily="66" charset="0"/>
              </a:rPr>
              <a:t>Mientras tú existas</a:t>
            </a:r>
          </a:p>
        </p:txBody>
      </p:sp>
      <p:sp>
        <p:nvSpPr>
          <p:cNvPr id="3102" name="Rectangle 3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5BBAF">
              <a:alpha val="47842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250825" y="6530975"/>
            <a:ext cx="1511300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520" i="1" dirty="0">
                <a:solidFill>
                  <a:srgbClr val="333300"/>
                </a:solidFill>
                <a:latin typeface="Candara" pitchFamily="34" charset="0"/>
              </a:rPr>
              <a:t>Pase </a:t>
            </a:r>
            <a:r>
              <a:rPr lang="en-US" sz="1520" i="1" dirty="0" err="1">
                <a:solidFill>
                  <a:srgbClr val="333300"/>
                </a:solidFill>
                <a:latin typeface="Candara" pitchFamily="34" charset="0"/>
              </a:rPr>
              <a:t>automatico</a:t>
            </a:r>
            <a:endParaRPr lang="en-CA" sz="1520" i="1" dirty="0">
              <a:solidFill>
                <a:srgbClr val="333300"/>
              </a:solidFill>
              <a:latin typeface="Candara" pitchFamily="34" charset="0"/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1763713" y="5300663"/>
            <a:ext cx="3065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333300"/>
                </a:solidFill>
                <a:latin typeface="Monotype Corsiva" pitchFamily="66" charset="0"/>
              </a:rPr>
              <a:t>Manipulacion</a:t>
            </a:r>
            <a:r>
              <a:rPr lang="en-US" sz="2000" i="1" dirty="0">
                <a:solidFill>
                  <a:srgbClr val="333300"/>
                </a:solidFill>
                <a:latin typeface="Monotype Corsiva" pitchFamily="66" charset="0"/>
              </a:rPr>
              <a:t> de </a:t>
            </a:r>
            <a:r>
              <a:rPr lang="en-US" sz="2000" i="1" dirty="0" err="1">
                <a:solidFill>
                  <a:srgbClr val="333300"/>
                </a:solidFill>
                <a:latin typeface="Monotype Corsiva" pitchFamily="66" charset="0"/>
              </a:rPr>
              <a:t>imagenes</a:t>
            </a:r>
            <a:r>
              <a:rPr lang="en-US" sz="2000" i="1" dirty="0">
                <a:solidFill>
                  <a:srgbClr val="333300"/>
                </a:solidFill>
                <a:latin typeface="Monotype Corsiva" pitchFamily="66" charset="0"/>
              </a:rPr>
              <a:t>, Ines</a:t>
            </a:r>
            <a:endParaRPr lang="es-UY" sz="2000" i="1" dirty="0">
              <a:solidFill>
                <a:srgbClr val="333300"/>
              </a:solidFill>
              <a:latin typeface="Monotype Corsiva" pitchFamily="66" charset="0"/>
            </a:endParaRP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1908175" y="6581775"/>
            <a:ext cx="443706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solidFill>
                  <a:srgbClr val="333300"/>
                </a:solidFill>
                <a:latin typeface="Monotype Corsiva" pitchFamily="66" charset="0"/>
              </a:rPr>
              <a:t>Todos </a:t>
            </a:r>
            <a:r>
              <a:rPr lang="es-UY" sz="1400" i="1">
                <a:solidFill>
                  <a:srgbClr val="333300"/>
                </a:solidFill>
                <a:latin typeface="Monotype Corsiva" pitchFamily="66" charset="0"/>
              </a:rPr>
              <a:t>los</a:t>
            </a:r>
            <a:r>
              <a:rPr lang="es-UY" sz="1200" i="1">
                <a:solidFill>
                  <a:srgbClr val="333300"/>
                </a:solidFill>
                <a:latin typeface="Monotype Corsiva" pitchFamily="66" charset="0"/>
              </a:rPr>
              <a:t> derechos de autor © pertenecen a los respectivos artistas / fotógrafos</a:t>
            </a:r>
            <a:endParaRPr lang="es-UY" sz="1200">
              <a:solidFill>
                <a:srgbClr val="333300"/>
              </a:solidFill>
              <a:latin typeface="Monotype Corsiva" pitchFamily="66" charset="0"/>
            </a:endParaRPr>
          </a:p>
        </p:txBody>
      </p:sp>
      <p:sp>
        <p:nvSpPr>
          <p:cNvPr id="2068" name="Rectangle 4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5BBA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2" name="viol endless cor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1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7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79" grpId="1"/>
      <p:bldP spid="3113" grpId="0"/>
      <p:bldP spid="3114" grpId="0"/>
      <p:bldP spid="3117" grpId="0" build="allAtOnce"/>
      <p:bldP spid="3102" grpId="0" animBg="1"/>
      <p:bldP spid="3118" grpId="0"/>
      <p:bldP spid="21" grpId="0"/>
      <p:bldP spid="22" grpId="0"/>
      <p:bldP spid="22" grpId="1"/>
      <p:bldP spid="206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49</Words>
  <Application>Microsoft Office PowerPoint</Application>
  <PresentationFormat>Presentación en pantalla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Comic Sans MS</vt:lpstr>
      <vt:lpstr>Cambria</vt:lpstr>
      <vt:lpstr>Monotype Corsiva</vt:lpstr>
      <vt:lpstr>Fiolex Girls</vt:lpstr>
      <vt:lpstr>Candara</vt:lpstr>
      <vt:lpstr>Kristen ITC</vt:lpstr>
      <vt:lpstr>Diseño predeterminado</vt:lpstr>
      <vt:lpstr>Diapositiva 1</vt:lpstr>
      <vt:lpstr>Diapositiva 2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</dc:creator>
  <cp:lastModifiedBy>inesgaret</cp:lastModifiedBy>
  <cp:revision>61</cp:revision>
  <dcterms:created xsi:type="dcterms:W3CDTF">2013-01-02T01:06:41Z</dcterms:created>
  <dcterms:modified xsi:type="dcterms:W3CDTF">2018-10-14T15:35:56Z</dcterms:modified>
</cp:coreProperties>
</file>