
<file path=[Content_Types].xml><?xml version="1.0" encoding="utf-8"?>
<Types xmlns="http://schemas.openxmlformats.org/package/2006/content-types">
  <Default Extension="png" ContentType="image/png"/>
  <Default Extension="m4a" ContentType="audio/mp4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5057" r:id="rId1"/>
    <p:sldMasterId id="2147485081" r:id="rId2"/>
    <p:sldMasterId id="2147485093" r:id="rId3"/>
  </p:sldMasterIdLst>
  <p:notesMasterIdLst>
    <p:notesMasterId r:id="rId11"/>
  </p:notesMasterIdLst>
  <p:sldIdLst>
    <p:sldId id="376" r:id="rId4"/>
    <p:sldId id="396" r:id="rId5"/>
    <p:sldId id="397" r:id="rId6"/>
    <p:sldId id="382" r:id="rId7"/>
    <p:sldId id="386" r:id="rId8"/>
    <p:sldId id="337" r:id="rId9"/>
    <p:sldId id="361" r:id="rId10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6V2i/NVVozVmoUHPKydMg==" hashData="fY3tWoa8rMbhyAcnuV932SE6mmNoW2vbZvyqHj7StM9npeBxaBwbdfUDLc+99fp5jgt/Ubf03Bm9/Q4EmyXfF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24900"/>
    <a:srgbClr val="996600"/>
    <a:srgbClr val="996633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972" autoAdjust="0"/>
    <p:restoredTop sz="94404" autoAdjust="0"/>
  </p:normalViewPr>
  <p:slideViewPr>
    <p:cSldViewPr snapToObjects="1" showGuides="1">
      <p:cViewPr varScale="1">
        <p:scale>
          <a:sx n="69" d="100"/>
          <a:sy n="69" d="100"/>
        </p:scale>
        <p:origin x="936" y="-30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37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tableStyles" Target="tableStyle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7AD77F3-6412-46E6-9DAB-7432559E9DED}" type="datetimeFigureOut">
              <a:rPr lang="es-MX"/>
              <a:pPr>
                <a:defRPr/>
              </a:pPr>
              <a:t>23/03/2016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MX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E4CCBBA-FB52-4DB9-89AE-67AFDC5539B0}" type="slidenum">
              <a:rPr lang="es-MX" altLang="es-ES"/>
              <a:pPr/>
              <a:t>‹Nº›</a:t>
            </a:fld>
            <a:endParaRPr lang="es-MX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8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4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5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23/03/2016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9760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23/03/2016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557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4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2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84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41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698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55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23/03/2016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4280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23/03/2016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89411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0" indent="0">
              <a:buNone/>
              <a:defRPr sz="2667" b="1"/>
            </a:lvl2pPr>
            <a:lvl3pPr marL="1219140" indent="0">
              <a:buNone/>
              <a:defRPr sz="2400" b="1"/>
            </a:lvl3pPr>
            <a:lvl4pPr marL="1828709" indent="0">
              <a:buNone/>
              <a:defRPr sz="2133" b="1"/>
            </a:lvl4pPr>
            <a:lvl5pPr marL="2438278" indent="0">
              <a:buNone/>
              <a:defRPr sz="2133" b="1"/>
            </a:lvl5pPr>
            <a:lvl6pPr marL="3047848" indent="0">
              <a:buNone/>
              <a:defRPr sz="2133" b="1"/>
            </a:lvl6pPr>
            <a:lvl7pPr marL="3657418" indent="0">
              <a:buNone/>
              <a:defRPr sz="2133" b="1"/>
            </a:lvl7pPr>
            <a:lvl8pPr marL="4266987" indent="0">
              <a:buNone/>
              <a:defRPr sz="2133" b="1"/>
            </a:lvl8pPr>
            <a:lvl9pPr marL="4876557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0" indent="0">
              <a:buNone/>
              <a:defRPr sz="2667" b="1"/>
            </a:lvl2pPr>
            <a:lvl3pPr marL="1219140" indent="0">
              <a:buNone/>
              <a:defRPr sz="2400" b="1"/>
            </a:lvl3pPr>
            <a:lvl4pPr marL="1828709" indent="0">
              <a:buNone/>
              <a:defRPr sz="2133" b="1"/>
            </a:lvl4pPr>
            <a:lvl5pPr marL="2438278" indent="0">
              <a:buNone/>
              <a:defRPr sz="2133" b="1"/>
            </a:lvl5pPr>
            <a:lvl6pPr marL="3047848" indent="0">
              <a:buNone/>
              <a:defRPr sz="2133" b="1"/>
            </a:lvl6pPr>
            <a:lvl7pPr marL="3657418" indent="0">
              <a:buNone/>
              <a:defRPr sz="2133" b="1"/>
            </a:lvl7pPr>
            <a:lvl8pPr marL="4266987" indent="0">
              <a:buNone/>
              <a:defRPr sz="2133" b="1"/>
            </a:lvl8pPr>
            <a:lvl9pPr marL="4876557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23/03/2016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0371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23/03/2016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8912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23/03/2016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6149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3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70" indent="0">
              <a:buNone/>
              <a:defRPr sz="1600"/>
            </a:lvl2pPr>
            <a:lvl3pPr marL="1219140" indent="0">
              <a:buNone/>
              <a:defRPr sz="1333"/>
            </a:lvl3pPr>
            <a:lvl4pPr marL="1828709" indent="0">
              <a:buNone/>
              <a:defRPr sz="1200"/>
            </a:lvl4pPr>
            <a:lvl5pPr marL="2438278" indent="0">
              <a:buNone/>
              <a:defRPr sz="1200"/>
            </a:lvl5pPr>
            <a:lvl6pPr marL="3047848" indent="0">
              <a:buNone/>
              <a:defRPr sz="1200"/>
            </a:lvl6pPr>
            <a:lvl7pPr marL="3657418" indent="0">
              <a:buNone/>
              <a:defRPr sz="1200"/>
            </a:lvl7pPr>
            <a:lvl8pPr marL="4266987" indent="0">
              <a:buNone/>
              <a:defRPr sz="1200"/>
            </a:lvl8pPr>
            <a:lvl9pPr marL="4876557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23/03/2016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17080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70" indent="0">
              <a:buNone/>
              <a:defRPr sz="3733"/>
            </a:lvl2pPr>
            <a:lvl3pPr marL="1219140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70" indent="0">
              <a:buNone/>
              <a:defRPr sz="1600"/>
            </a:lvl2pPr>
            <a:lvl3pPr marL="1219140" indent="0">
              <a:buNone/>
              <a:defRPr sz="1333"/>
            </a:lvl3pPr>
            <a:lvl4pPr marL="1828709" indent="0">
              <a:buNone/>
              <a:defRPr sz="1200"/>
            </a:lvl4pPr>
            <a:lvl5pPr marL="2438278" indent="0">
              <a:buNone/>
              <a:defRPr sz="1200"/>
            </a:lvl5pPr>
            <a:lvl6pPr marL="3047848" indent="0">
              <a:buNone/>
              <a:defRPr sz="1200"/>
            </a:lvl6pPr>
            <a:lvl7pPr marL="3657418" indent="0">
              <a:buNone/>
              <a:defRPr sz="1200"/>
            </a:lvl7pPr>
            <a:lvl8pPr marL="4266987" indent="0">
              <a:buNone/>
              <a:defRPr sz="1200"/>
            </a:lvl8pPr>
            <a:lvl9pPr marL="4876557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23/03/2016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9040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23/03/2016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9133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23/03/2016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50240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3612750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0033485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7712161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923073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4107326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8037380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3263808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63216412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94141394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11110400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5357001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48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23/03/2016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977275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23/03/2016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506188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23/03/2016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130826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23/03/2016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405394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78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78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23/03/2016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562187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23/03/2016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817413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23/03/2016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532323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26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73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26" y="1435104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23/03/2016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724725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59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23/03/2016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727553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23/03/2016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01329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23/03/2016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79359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 fontAlgn="auto">
              <a:spcBef>
                <a:spcPts val="0"/>
              </a:spcBef>
              <a:spcAft>
                <a:spcPts val="0"/>
              </a:spcAft>
            </a:pPr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140" fontAlgn="auto">
                <a:spcBef>
                  <a:spcPts val="0"/>
                </a:spcBef>
                <a:spcAft>
                  <a:spcPts val="0"/>
                </a:spcAft>
              </a:pPr>
              <a:t>23/03/2016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 fontAlgn="auto">
              <a:spcBef>
                <a:spcPts val="0"/>
              </a:spcBef>
              <a:spcAft>
                <a:spcPts val="0"/>
              </a:spcAft>
            </a:pPr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 fontAlgn="auto">
              <a:spcBef>
                <a:spcPts val="0"/>
              </a:spcBef>
              <a:spcAft>
                <a:spcPts val="0"/>
              </a:spcAft>
            </a:pPr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14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2947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58" r:id="rId1"/>
    <p:sldLayoutId id="2147485059" r:id="rId2"/>
    <p:sldLayoutId id="2147485060" r:id="rId3"/>
    <p:sldLayoutId id="2147485061" r:id="rId4"/>
    <p:sldLayoutId id="2147485062" r:id="rId5"/>
    <p:sldLayoutId id="2147485063" r:id="rId6"/>
    <p:sldLayoutId id="2147485064" r:id="rId7"/>
    <p:sldLayoutId id="2147485065" r:id="rId8"/>
    <p:sldLayoutId id="2147485066" r:id="rId9"/>
    <p:sldLayoutId id="2147485067" r:id="rId10"/>
    <p:sldLayoutId id="2147485068" r:id="rId11"/>
  </p:sldLayoutIdLst>
  <p:txStyles>
    <p:titleStyle>
      <a:lvl1pPr algn="ctr" defTabSz="121914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78" indent="-457178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50" indent="-380981" algn="l" defTabSz="1219140" rtl="0" eaLnBrk="1" latinLnBrk="0" hangingPunct="1">
        <a:spcBef>
          <a:spcPct val="20000"/>
        </a:spcBef>
        <a:buFont typeface="Arial" panose="020B0604020202020204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25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493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06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63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20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77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341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7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4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09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27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84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41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987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557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4554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82" r:id="rId1"/>
    <p:sldLayoutId id="2147485083" r:id="rId2"/>
    <p:sldLayoutId id="2147485084" r:id="rId3"/>
    <p:sldLayoutId id="2147485085" r:id="rId4"/>
    <p:sldLayoutId id="2147485086" r:id="rId5"/>
    <p:sldLayoutId id="2147485087" r:id="rId6"/>
    <p:sldLayoutId id="2147485088" r:id="rId7"/>
    <p:sldLayoutId id="2147485089" r:id="rId8"/>
    <p:sldLayoutId id="2147485090" r:id="rId9"/>
    <p:sldLayoutId id="2147485091" r:id="rId10"/>
    <p:sldLayoutId id="214748509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23/03/2016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736320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94" r:id="rId1"/>
    <p:sldLayoutId id="2147485095" r:id="rId2"/>
    <p:sldLayoutId id="2147485096" r:id="rId3"/>
    <p:sldLayoutId id="2147485097" r:id="rId4"/>
    <p:sldLayoutId id="2147485098" r:id="rId5"/>
    <p:sldLayoutId id="2147485099" r:id="rId6"/>
    <p:sldLayoutId id="2147485100" r:id="rId7"/>
    <p:sldLayoutId id="2147485101" r:id="rId8"/>
    <p:sldLayoutId id="2147485102" r:id="rId9"/>
    <p:sldLayoutId id="2147485103" r:id="rId10"/>
    <p:sldLayoutId id="2147485104" r:id="rId11"/>
  </p:sldLayoutIdLst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anose="020B0604020202020204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microsoft.com/office/2007/relationships/media" Target="../media/media2.wav"/><Relationship Id="rId7" Type="http://schemas.openxmlformats.org/officeDocument/2006/relationships/image" Target="../media/image1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audio1.wav"/><Relationship Id="rId11" Type="http://schemas.openxmlformats.org/officeDocument/2006/relationships/audio" Target="../media/audio1.wav"/><Relationship Id="rId5" Type="http://schemas.openxmlformats.org/officeDocument/2006/relationships/slideLayout" Target="../slideLayouts/slideLayout23.xml"/><Relationship Id="rId10" Type="http://schemas.openxmlformats.org/officeDocument/2006/relationships/image" Target="../media/image4.png"/><Relationship Id="rId4" Type="http://schemas.openxmlformats.org/officeDocument/2006/relationships/audio" Target="../media/media2.wav"/><Relationship Id="rId9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microsoft.com/office/2007/relationships/media" Target="../media/media2.wav"/><Relationship Id="rId7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jpg"/><Relationship Id="rId11" Type="http://schemas.openxmlformats.org/officeDocument/2006/relationships/image" Target="../media/image4.png"/><Relationship Id="rId5" Type="http://schemas.openxmlformats.org/officeDocument/2006/relationships/slideLayout" Target="../slideLayouts/slideLayout18.xml"/><Relationship Id="rId10" Type="http://schemas.openxmlformats.org/officeDocument/2006/relationships/image" Target="../media/image3.png"/><Relationship Id="rId4" Type="http://schemas.openxmlformats.org/officeDocument/2006/relationships/audio" Target="../media/media2.wav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3" Type="http://schemas.openxmlformats.org/officeDocument/2006/relationships/image" Target="../media/image9.jpg"/><Relationship Id="rId7" Type="http://schemas.microsoft.com/office/2007/relationships/hdphoto" Target="../media/hdphoto1.wdp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2.png"/><Relationship Id="rId5" Type="http://schemas.openxmlformats.org/officeDocument/2006/relationships/image" Target="../media/image11.jp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2.jp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4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23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7.png"/><Relationship Id="rId10" Type="http://schemas.openxmlformats.org/officeDocument/2006/relationships/image" Target="../media/image3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 l="2000" t="2000" r="2000" b="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431371" y="5157192"/>
            <a:ext cx="8168477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</a:rPr>
              <a:t> 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</a:endParaRPr>
          </a:p>
        </p:txBody>
      </p:sp>
      <p:pic>
        <p:nvPicPr>
          <p:cNvPr id="6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9808" y="5661000"/>
            <a:ext cx="1582376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vion aterrizando 023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3732139" y="6851848"/>
            <a:ext cx="812800" cy="609600"/>
          </a:xfrm>
          <a:prstGeom prst="rect">
            <a:avLst/>
          </a:prstGeom>
        </p:spPr>
      </p:pic>
      <p:pic>
        <p:nvPicPr>
          <p:cNvPr id="4" name="Eagle 1 - avion crucero 18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5791200" y="7317432"/>
            <a:ext cx="432048" cy="432048"/>
          </a:xfrm>
          <a:prstGeom prst="rect">
            <a:avLst/>
          </a:prstGeom>
        </p:spPr>
      </p:pic>
      <p:sp>
        <p:nvSpPr>
          <p:cNvPr id="11" name="1 Rectángulo"/>
          <p:cNvSpPr/>
          <p:nvPr/>
        </p:nvSpPr>
        <p:spPr>
          <a:xfrm rot="21337785">
            <a:off x="2091340" y="2090324"/>
            <a:ext cx="6480720" cy="97659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1">
              <a:avLst>
                <a:gd name="adj1" fmla="val 20000"/>
                <a:gd name="adj2" fmla="val 0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>
                <a:ln>
                  <a:solidFill>
                    <a:srgbClr val="996633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Mientras Tú</a:t>
            </a:r>
            <a:r>
              <a:rPr kumimoji="0" lang="es-MX" sz="4267" b="1" i="0" u="none" strike="noStrike" kern="0" cap="none" spc="0" normalizeH="0" noProof="0">
                <a:ln>
                  <a:solidFill>
                    <a:srgbClr val="996633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 creías…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079454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>
        <p:split orient="vert"/>
        <p:sndAc>
          <p:stSnd>
            <p:snd r:embed="rId6" name="Eagle 1 - Mientras tu creias que miraba Mix.wav"/>
          </p:stSnd>
        </p:sndAc>
      </p:transition>
    </mc:Choice>
    <mc:Fallback xmlns="">
      <p:transition spd="slow" advTm="2000">
        <p:split orient="vert"/>
        <p:sndAc>
          <p:stSnd>
            <p:snd r:embed="rId11" name="Eagle 1 - Mientras tu creias que miraba Mix.wav"/>
          </p:stSnd>
        </p:sndAc>
      </p:transition>
    </mc:Fallback>
  </mc:AlternateContent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31371" y="5541039"/>
            <a:ext cx="7872875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7200" b="1" kern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_______________</a:t>
            </a:r>
            <a:endParaRPr lang="es-MX" sz="7200" b="1" kern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3917100"/>
            <a:ext cx="864096" cy="303988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9808" y="5973087"/>
            <a:ext cx="1582376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2860547" y="4582789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1 Rectángulo"/>
          <p:cNvSpPr/>
          <p:nvPr/>
        </p:nvSpPr>
        <p:spPr>
          <a:xfrm>
            <a:off x="1775520" y="2204864"/>
            <a:ext cx="8640960" cy="108012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20000"/>
                <a:gd name="adj2" fmla="val 247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</a:rPr>
              <a:t>Mientras Tú creías…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</a:endParaRPr>
          </a:p>
        </p:txBody>
      </p:sp>
      <p:pic>
        <p:nvPicPr>
          <p:cNvPr id="7" name="avion aterrizando 023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3732139" y="6851848"/>
            <a:ext cx="812800" cy="609600"/>
          </a:xfrm>
          <a:prstGeom prst="rect">
            <a:avLst/>
          </a:prstGeom>
        </p:spPr>
      </p:pic>
      <p:pic>
        <p:nvPicPr>
          <p:cNvPr id="8" name="Eagle 1 - avion crucero 18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5791200" y="7317432"/>
            <a:ext cx="432048" cy="432048"/>
          </a:xfrm>
          <a:prstGeom prst="rect">
            <a:avLst/>
          </a:prstGeom>
        </p:spPr>
      </p:pic>
      <p:sp>
        <p:nvSpPr>
          <p:cNvPr id="9" name="12 CuadroTexto"/>
          <p:cNvSpPr txBox="1"/>
          <p:nvPr/>
        </p:nvSpPr>
        <p:spPr>
          <a:xfrm>
            <a:off x="839416" y="3901097"/>
            <a:ext cx="2141049" cy="319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914378">
              <a:defRPr/>
            </a:pPr>
            <a:r>
              <a:rPr lang="es-MX" sz="1400" kern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emiliomaguilar8@gmail.com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977538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3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799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6" presetID="1" presetClass="mediacall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2285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8" presetID="36" presetClass="path" presetSubtype="0" accel="50000" decel="5000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Motion origin="layout" path="M -4.79167E-6 -0.00718 L -0.56861 0.20879 L -1.02239 0.21342 " pathEditMode="relative" rAng="0" ptsTypes="AAA">
                                      <p:cBhvr>
                                        <p:cTn id="19" dur="2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120" y="11019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28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28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3" presetClass="path" presetSubtype="0" accel="50000" decel="5000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animMotion origin="layout" path="M -3.33333E-6 -2.96296E-6 L -0.46263 0.01412 " pathEditMode="relative" rAng="0" ptsTypes="AA">
                                      <p:cBhvr>
                                        <p:cTn id="30" dur="1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138" y="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95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31818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31818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6" grpId="0" uiExpand="1" build="p"/>
      <p:bldP spid="9" grpId="0"/>
      <p:bldP spid="9" grpId="1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5"/>
            <a:ext cx="12192000" cy="6876056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0" y="4501061"/>
            <a:ext cx="4017818" cy="1304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ea typeface="Calibri" panose="020F0502020204030204" pitchFamily="34" charset="0"/>
              </a:rPr>
              <a:t>Mientras tú creías </a:t>
            </a:r>
          </a:p>
          <a:p>
            <a:pPr algn="ctr">
              <a:lnSpc>
                <a:spcPts val="3000"/>
              </a:lnSpc>
            </a:pPr>
            <a:r>
              <a:rPr lang="es-ES" sz="40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ea typeface="Calibri" panose="020F0502020204030204" pitchFamily="34" charset="0"/>
              </a:rPr>
              <a:t>que yo no estaba mirando,</a:t>
            </a:r>
          </a:p>
          <a:p>
            <a:pPr algn="ctr">
              <a:lnSpc>
                <a:spcPts val="3000"/>
              </a:lnSpc>
            </a:pPr>
            <a:r>
              <a:rPr lang="es-ES" sz="40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ea typeface="Calibri" panose="020F0502020204030204" pitchFamily="34" charset="0"/>
              </a:rPr>
              <a:t> yo ví que…</a:t>
            </a:r>
            <a:endParaRPr lang="es-ES" sz="400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6750"/>
            <a:ext cx="12184929" cy="6864749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0336" y="1268760"/>
            <a:ext cx="1296144" cy="649423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 rot="331444">
            <a:off x="4104456" y="2162218"/>
            <a:ext cx="4007768" cy="1673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ea typeface="Calibri" panose="020F0502020204030204" pitchFamily="34" charset="0"/>
              </a:rPr>
              <a:t>Pegaste con un imán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ea typeface="Calibri" panose="020F0502020204030204" pitchFamily="34" charset="0"/>
              </a:rPr>
              <a:t>mi dibujo al refrigerador,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ea typeface="Calibri" panose="020F0502020204030204" pitchFamily="34" charset="0"/>
              </a:rPr>
              <a:t>por eso y de inmediato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ea typeface="Calibri" panose="020F0502020204030204" pitchFamily="34" charset="0"/>
              </a:rPr>
              <a:t>quise hacer otro.</a:t>
            </a:r>
            <a:endParaRPr lang="es-ES" sz="360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Rectángulo 9"/>
          <p:cNvSpPr/>
          <p:nvPr/>
        </p:nvSpPr>
        <p:spPr>
          <a:xfrm>
            <a:off x="191344" y="1487106"/>
            <a:ext cx="3888432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ea typeface="Calibri" panose="020F0502020204030204" pitchFamily="34" charset="0"/>
              </a:rPr>
              <a:t>Le diste de comer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ea typeface="Calibri" panose="020F0502020204030204" pitchFamily="34" charset="0"/>
              </a:rPr>
              <a:t>a un gatito sin hogar,</a:t>
            </a:r>
            <a:endParaRPr lang="es-ES" sz="360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8319864" y="908720"/>
            <a:ext cx="3752800" cy="1673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ea typeface="Calibri" panose="020F0502020204030204" pitchFamily="34" charset="0"/>
              </a:rPr>
              <a:t>Entonces entendí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ea typeface="Calibri" panose="020F0502020204030204" pitchFamily="34" charset="0"/>
              </a:rPr>
              <a:t>que a los animales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ea typeface="Calibri" panose="020F0502020204030204" pitchFamily="34" charset="0"/>
              </a:rPr>
              <a:t>hay que tratarlos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ea typeface="Calibri" panose="020F0502020204030204" pitchFamily="34" charset="0"/>
              </a:rPr>
              <a:t>con amor y respeto.</a:t>
            </a:r>
            <a:endParaRPr lang="es-ES" sz="360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" y="-4161"/>
            <a:ext cx="12185817" cy="6889545"/>
          </a:xfrm>
          <a:prstGeom prst="rect">
            <a:avLst/>
          </a:prstGeom>
        </p:spPr>
      </p:pic>
      <p:sp>
        <p:nvSpPr>
          <p:cNvPr id="13" name="Rectángulo 12"/>
          <p:cNvSpPr/>
          <p:nvPr/>
        </p:nvSpPr>
        <p:spPr>
          <a:xfrm>
            <a:off x="-24680" y="-27384"/>
            <a:ext cx="69847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ea typeface="Calibri" panose="020F0502020204030204" pitchFamily="34" charset="0"/>
              </a:rPr>
              <a:t>Preparaste mi pastel favorito especialmente para mi,</a:t>
            </a:r>
            <a:endParaRPr lang="es-ES" sz="360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335360" y="6239053"/>
            <a:ext cx="115212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ea typeface="Calibri" panose="020F0502020204030204" pitchFamily="34" charset="0"/>
              </a:rPr>
              <a:t>Así me di cuenta que los pequeños detalles ocultan mucho sentido.</a:t>
            </a:r>
            <a:endParaRPr lang="es-ES" sz="360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680" y="-37038"/>
            <a:ext cx="12253336" cy="6895037"/>
          </a:xfrm>
          <a:prstGeom prst="rect">
            <a:avLst/>
          </a:prstGeom>
        </p:spPr>
      </p:pic>
      <p:sp>
        <p:nvSpPr>
          <p:cNvPr id="16" name="Rectángulo 15"/>
          <p:cNvSpPr/>
          <p:nvPr/>
        </p:nvSpPr>
        <p:spPr>
          <a:xfrm>
            <a:off x="335360" y="21967"/>
            <a:ext cx="115212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ea typeface="Calibri" panose="020F0502020204030204" pitchFamily="34" charset="0"/>
              </a:rPr>
              <a:t>Fuiste a visitar a tu amigo enfermo, </a:t>
            </a:r>
            <a:endParaRPr lang="es-ES" sz="360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335360" y="5951021"/>
            <a:ext cx="93610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ea typeface="Calibri" panose="020F0502020204030204" pitchFamily="34" charset="0"/>
              </a:rPr>
              <a:t>y entonces entendí que las personas deben cuidarse mutuamente.</a:t>
            </a:r>
            <a:endParaRPr lang="es-ES" sz="360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sp>
        <p:nvSpPr>
          <p:cNvPr id="18" name="CuadroTexto 17"/>
          <p:cNvSpPr txBox="1"/>
          <p:nvPr/>
        </p:nvSpPr>
        <p:spPr>
          <a:xfrm>
            <a:off x="0" y="-37038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497492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700"/>
                            </p:stCondLst>
                            <p:childTnLst>
                              <p:par>
                                <p:cTn id="12" presetID="17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2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7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5" presetClass="entr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118"/>
                            </p:stCondLst>
                            <p:childTnLst>
                              <p:par>
                                <p:cTn id="38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2118"/>
                            </p:stCondLst>
                            <p:childTnLst>
                              <p:par>
                                <p:cTn id="57" presetID="1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2628"/>
                            </p:stCondLst>
                            <p:childTnLst>
                              <p:par>
                                <p:cTn id="64" presetID="15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9728"/>
                            </p:stCondLst>
                            <p:childTnLst>
                              <p:par>
                                <p:cTn id="71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6728"/>
                            </p:stCondLst>
                            <p:childTnLst>
                              <p:par>
                                <p:cTn id="9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9178"/>
                            </p:stCondLst>
                            <p:childTnLst>
                              <p:par>
                                <p:cTn id="97" presetID="15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18"/>
                            </p:stCondLst>
                            <p:childTnLst>
                              <p:par>
                                <p:cTn id="104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2018"/>
                            </p:stCondLst>
                            <p:childTnLst>
                              <p:par>
                                <p:cTn id="123" presetID="1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19078"/>
                            </p:stCondLst>
                            <p:childTnLst>
                              <p:par>
                                <p:cTn id="130" presetID="15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29998"/>
                            </p:stCondLst>
                            <p:childTnLst>
                              <p:par>
                                <p:cTn id="13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/>
      <p:bldP spid="2" grpId="2"/>
      <p:bldP spid="8" grpId="0"/>
      <p:bldP spid="8" grpId="1"/>
      <p:bldP spid="10" grpId="0"/>
      <p:bldP spid="10" grpId="1"/>
      <p:bldP spid="11" grpId="0"/>
      <p:bldP spid="11" grpId="1"/>
      <p:bldP spid="13" grpId="0"/>
      <p:bldP spid="13" grpId="1"/>
      <p:bldP spid="14" grpId="0"/>
      <p:bldP spid="14" grpId="1"/>
      <p:bldP spid="16" grpId="0"/>
      <p:bldP spid="17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6816080" y="2780928"/>
            <a:ext cx="53759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ea typeface="Calibri" panose="020F0502020204030204" pitchFamily="34" charset="0"/>
              </a:rPr>
              <a:t>No niegas la ayuda a los necesitados,</a:t>
            </a:r>
            <a:endParaRPr lang="es-ES" sz="360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6600056" y="3717032"/>
            <a:ext cx="5591944" cy="1673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ea typeface="Calibri" panose="020F0502020204030204" pitchFamily="34" charset="0"/>
              </a:rPr>
              <a:t>y comprendí…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ea typeface="Calibri" panose="020F0502020204030204" pitchFamily="34" charset="0"/>
              </a:rPr>
              <a:t>que si tienes tiempo y dinero,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ea typeface="Calibri" panose="020F0502020204030204" pitchFamily="34" charset="0"/>
              </a:rPr>
              <a:t>hay que ayudar a aquellos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ea typeface="Calibri" panose="020F0502020204030204" pitchFamily="34" charset="0"/>
              </a:rPr>
              <a:t>que no lo tienen.</a:t>
            </a:r>
            <a:endParaRPr lang="es-ES" sz="360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4" y="0"/>
            <a:ext cx="12181656" cy="6852182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47328" y="-97651"/>
            <a:ext cx="105131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ea typeface="Calibri" panose="020F0502020204030204" pitchFamily="34" charset="0"/>
              </a:rPr>
              <a:t>Tratas con mucho cuidado nuestra casa y a todos los que vivimos aquí,</a:t>
            </a:r>
            <a:endParaRPr lang="es-ES" sz="400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sp>
        <p:nvSpPr>
          <p:cNvPr id="8" name="Rectángulo 7"/>
          <p:cNvSpPr/>
          <p:nvPr/>
        </p:nvSpPr>
        <p:spPr>
          <a:xfrm rot="21065947">
            <a:off x="-255312" y="5365400"/>
            <a:ext cx="1152128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4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ea typeface="Calibri" panose="020F0502020204030204" pitchFamily="34" charset="0"/>
              </a:rPr>
              <a:t>y entendí que cada persona debe cuidar lo que tiene y lo que quiere.</a:t>
            </a:r>
            <a:endParaRPr lang="es-ES" sz="440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Rectángulo 9"/>
          <p:cNvSpPr/>
          <p:nvPr/>
        </p:nvSpPr>
        <p:spPr>
          <a:xfrm>
            <a:off x="479376" y="450538"/>
            <a:ext cx="451182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ea typeface="Calibri" panose="020F0502020204030204" pitchFamily="34" charset="0"/>
              </a:rPr>
              <a:t>Incluso cuando te sientes mal, continúas cumpliendo </a:t>
            </a:r>
          </a:p>
          <a:p>
            <a:pPr algn="ctr"/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ea typeface="Calibri" panose="020F0502020204030204" pitchFamily="34" charset="0"/>
              </a:rPr>
              <a:t>con tus obligaciones, </a:t>
            </a:r>
            <a:endParaRPr lang="es-ES" sz="360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9120336" y="450538"/>
            <a:ext cx="307166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ea typeface="Calibri" panose="020F0502020204030204" pitchFamily="34" charset="0"/>
              </a:rPr>
              <a:t>y me di cuenta </a:t>
            </a:r>
          </a:p>
          <a:p>
            <a:pPr algn="ctr"/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ea typeface="Calibri" panose="020F0502020204030204" pitchFamily="34" charset="0"/>
              </a:rPr>
              <a:t>de lo que significa </a:t>
            </a:r>
          </a:p>
          <a:p>
            <a:pPr algn="ctr"/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ea typeface="Calibri" panose="020F0502020204030204" pitchFamily="34" charset="0"/>
              </a:rPr>
              <a:t>la responsabilidad.</a:t>
            </a:r>
            <a:endParaRPr lang="es-ES" sz="360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Rectángulo 12"/>
          <p:cNvSpPr/>
          <p:nvPr/>
        </p:nvSpPr>
        <p:spPr>
          <a:xfrm>
            <a:off x="8328248" y="3212976"/>
            <a:ext cx="386375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ea typeface="Calibri" panose="020F0502020204030204" pitchFamily="34" charset="0"/>
              </a:rPr>
              <a:t>A veces no pudiste contener las lágrimas,</a:t>
            </a:r>
            <a:endParaRPr lang="es-ES" sz="400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8040216" y="4725144"/>
            <a:ext cx="41517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ea typeface="Calibri" panose="020F0502020204030204" pitchFamily="34" charset="0"/>
              </a:rPr>
              <a:t>y entendí que en la vida hay tristeza y dolor… </a:t>
            </a:r>
          </a:p>
          <a:p>
            <a:pPr algn="ctr"/>
            <a:r>
              <a:rPr lang="es-ES" sz="40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ea typeface="Calibri" panose="020F0502020204030204" pitchFamily="34" charset="0"/>
              </a:rPr>
              <a:t>y llorar es normal.</a:t>
            </a:r>
            <a:endParaRPr lang="es-ES" sz="400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53470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75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4000"/>
                            </p:stCondLst>
                            <p:childTnLst>
                              <p:par>
                                <p:cTn id="19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1000"/>
                            </p:stCondLst>
                            <p:childTnLst>
                              <p:par>
                                <p:cTn id="3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7500"/>
                            </p:stCondLst>
                            <p:childTnLst>
                              <p:par>
                                <p:cTn id="45" presetID="15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5000"/>
                            </p:stCondLst>
                            <p:childTnLst>
                              <p:par>
                                <p:cTn id="52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2000"/>
                            </p:stCondLst>
                            <p:childTnLst>
                              <p:par>
                                <p:cTn id="7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90250"/>
                            </p:stCondLst>
                            <p:childTnLst>
                              <p:par>
                                <p:cTn id="78" presetID="15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5250"/>
                            </p:stCondLst>
                            <p:childTnLst>
                              <p:par>
                                <p:cTn id="85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12250"/>
                            </p:stCondLst>
                            <p:childTnLst>
                              <p:par>
                                <p:cTn id="104" presetID="15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24750"/>
                            </p:stCondLst>
                            <p:childTnLst>
                              <p:par>
                                <p:cTn id="111" presetID="15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41750"/>
                            </p:stCondLst>
                            <p:childTnLst>
                              <p:par>
                                <p:cTn id="11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5" grpId="0"/>
      <p:bldP spid="5" grpId="1"/>
      <p:bldP spid="7" grpId="0"/>
      <p:bldP spid="7" grpId="1"/>
      <p:bldP spid="8" grpId="0"/>
      <p:bldP spid="8" grpId="1"/>
      <p:bldP spid="10" grpId="0"/>
      <p:bldP spid="10" grpId="1"/>
      <p:bldP spid="11" grpId="0"/>
      <p:bldP spid="11" grpId="1"/>
      <p:bldP spid="13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40252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88032" y="332656"/>
            <a:ext cx="46558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ea typeface="Calibri" panose="020F0502020204030204" pitchFamily="34" charset="0"/>
              </a:rPr>
              <a:t>Nunca dejas de cuidar de mí,</a:t>
            </a:r>
          </a:p>
        </p:txBody>
      </p:sp>
      <p:sp>
        <p:nvSpPr>
          <p:cNvPr id="4" name="Rectángulo 3"/>
          <p:cNvSpPr/>
          <p:nvPr/>
        </p:nvSpPr>
        <p:spPr>
          <a:xfrm>
            <a:off x="8544272" y="1629088"/>
            <a:ext cx="3647728" cy="2073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ea typeface="Calibri" panose="020F0502020204030204" pitchFamily="34" charset="0"/>
              </a:rPr>
              <a:t>y yo quise cumplir todas tus expectativas </a:t>
            </a:r>
          </a:p>
          <a:p>
            <a:pPr algn="ctr">
              <a:lnSpc>
                <a:spcPts val="3000"/>
              </a:lnSpc>
            </a:pPr>
            <a:r>
              <a:rPr lang="es-ES" sz="40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ea typeface="Calibri" panose="020F0502020204030204" pitchFamily="34" charset="0"/>
              </a:rPr>
              <a:t>y hacer todo lo posible para que te sientas orgulloso de mí.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06"/>
            <a:ext cx="12190210" cy="6856993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504056" y="1457489"/>
            <a:ext cx="68880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ea typeface="Calibri" panose="020F0502020204030204" pitchFamily="34" charset="0"/>
              </a:rPr>
              <a:t>Mientras tú creías que yo no estaba mirando,</a:t>
            </a:r>
          </a:p>
          <a:p>
            <a:pPr algn="ctr"/>
            <a:r>
              <a:rPr lang="es-ES" sz="40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ea typeface="Calibri" panose="020F0502020204030204" pitchFamily="34" charset="0"/>
              </a:rPr>
              <a:t>aprendía de ti la vida.</a:t>
            </a:r>
            <a:endParaRPr lang="es-ES" sz="400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0" y="4509120"/>
            <a:ext cx="64560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ea typeface="Calibri" panose="020F0502020204030204" pitchFamily="34" charset="0"/>
              </a:rPr>
              <a:t>Tomé tu ejemplo y traté de ser como tú.</a:t>
            </a:r>
            <a:endParaRPr lang="es-ES" sz="400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335360" y="652698"/>
            <a:ext cx="11521280" cy="904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ea typeface="Calibri" panose="020F0502020204030204" pitchFamily="34" charset="0"/>
              </a:rPr>
              <a:t>En lo más profundo de mi alma estaba un pequeño adulto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ea typeface="Calibri" panose="020F0502020204030204" pitchFamily="34" charset="0"/>
              </a:rPr>
              <a:t>que se decía a sí mismo:</a:t>
            </a:r>
            <a:endParaRPr lang="es-ES" sz="360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Rectángulo 10"/>
          <p:cNvSpPr/>
          <p:nvPr/>
        </p:nvSpPr>
        <p:spPr>
          <a:xfrm>
            <a:off x="5375920" y="5350857"/>
            <a:ext cx="6816080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ea typeface="Calibri" panose="020F0502020204030204" pitchFamily="34" charset="0"/>
              </a:rPr>
              <a:t>"Queridos padres, </a:t>
            </a:r>
          </a:p>
          <a:p>
            <a:pPr algn="ctr">
              <a:lnSpc>
                <a:spcPts val="3000"/>
              </a:lnSpc>
            </a:pPr>
            <a:r>
              <a:rPr lang="es-ES" sz="40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ea typeface="Calibri" panose="020F0502020204030204" pitchFamily="34" charset="0"/>
              </a:rPr>
              <a:t>gracias por todo lo que he visto mientras creían que yo no estaba mirando".</a:t>
            </a:r>
            <a:endParaRPr lang="es-ES" sz="400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2253" y="0"/>
            <a:ext cx="7007493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13477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5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8900"/>
                            </p:stCondLst>
                            <p:childTnLst>
                              <p:par>
                                <p:cTn id="19" presetID="17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900"/>
                            </p:stCondLst>
                            <p:childTnLst>
                              <p:par>
                                <p:cTn id="38" presetID="15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3650"/>
                            </p:stCondLst>
                            <p:childTnLst>
                              <p:par>
                                <p:cTn id="45" presetID="15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5150"/>
                            </p:stCondLst>
                            <p:childTnLst>
                              <p:par>
                                <p:cTn id="52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2150"/>
                            </p:stCondLst>
                            <p:childTnLst>
                              <p:par>
                                <p:cTn id="71" presetID="15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1650"/>
                            </p:stCondLst>
                            <p:childTnLst>
                              <p:par>
                                <p:cTn id="78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8650"/>
                            </p:stCondLst>
                            <p:childTnLst>
                              <p:par>
                                <p:cTn id="94" presetID="15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31900"/>
                            </p:stCondLst>
                            <p:childTnLst>
                              <p:par>
                                <p:cTn id="101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38900"/>
                            </p:stCondLst>
                            <p:childTnLst>
                              <p:par>
                                <p:cTn id="117" presetID="1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4" grpId="0"/>
      <p:bldP spid="4" grpId="1"/>
      <p:bldP spid="6" grpId="0"/>
      <p:bldP spid="6" grpId="1"/>
      <p:bldP spid="7" grpId="0"/>
      <p:bldP spid="7" grpId="1"/>
      <p:bldP spid="9" grpId="0"/>
      <p:bldP spid="9" grpId="1"/>
      <p:bldP spid="11" grpId="0"/>
      <p:bldP spid="11" grpId="1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36603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0072473" y="6259123"/>
            <a:ext cx="187608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</a:rPr>
              <a:t>emiliomaguilar8@gmail.com</a:t>
            </a:r>
          </a:p>
        </p:txBody>
      </p:sp>
      <p:pic>
        <p:nvPicPr>
          <p:cNvPr id="16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8448" y="602128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y texto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De la red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Música: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67" b="1" ker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A White Shade Of Pale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67" b="1" i="0" u="none" strike="noStrike" kern="0" cap="none" spc="0" normalizeH="0" baseline="0" noProof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LADY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Interprete: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Richard Clayderman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3200" b="1" ker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Roger Williams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Duración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08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minutos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44</a:t>
            </a: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</p:txBody>
      </p:sp>
      <p:sp>
        <p:nvSpPr>
          <p:cNvPr id="2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</a:rPr>
              <a:t> Bien</a:t>
            </a:r>
          </a:p>
        </p:txBody>
      </p:sp>
      <p:sp>
        <p:nvSpPr>
          <p:cNvPr id="7" name="6 Rectángulo"/>
          <p:cNvSpPr/>
          <p:nvPr/>
        </p:nvSpPr>
        <p:spPr>
          <a:xfrm>
            <a:off x="3259394" y="5829267"/>
            <a:ext cx="1324402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au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135418" y="5838562"/>
            <a:ext cx="1762021" cy="74879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Hasta la vista</a:t>
            </a:r>
          </a:p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9932338" y="5838559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576004" y="5838559"/>
            <a:ext cx="2146742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auf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pic>
        <p:nvPicPr>
          <p:cNvPr id="3" name="Avion Despegando 24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336693" y="7084640"/>
            <a:ext cx="406400" cy="3048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-60960" y="-60958"/>
            <a:ext cx="609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es-MX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7808" y="5900902"/>
            <a:ext cx="1919644" cy="84046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834"/>
            <a:ext cx="12192001" cy="6885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866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0.00013 2.59259E-6 L -0.79922 0.01389 " pathEditMode="relative" rAng="0" ptsTypes="AA">
                                      <p:cBhvr>
                                        <p:cTn id="18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61" y="694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2371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3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3" presetClass="path" presetSubtype="0" accel="50000" decel="50000" fill="hold" nodeType="withEffect">
                                  <p:stCondLst>
                                    <p:cond delay="16850"/>
                                  </p:stCondLst>
                                  <p:childTnLst>
                                    <p:animMotion origin="layout" path="M -0.03346 7.40741E-7 L -0.58854 -0.26597 " pathEditMode="relative" rAng="0" ptsTypes="AA">
                                      <p:cBhvr>
                                        <p:cTn id="28" dur="1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60" y="-1331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721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  <p:bldP spid="2" grpId="0"/>
      <p:bldP spid="7" grpId="0"/>
      <p:bldP spid="8" grpId="0"/>
      <p:bldP spid="11" grpId="0"/>
      <p:bldP spid="6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12412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theme/theme1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4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1821</TotalTime>
  <Words>361</Words>
  <Application>Microsoft Office PowerPoint</Application>
  <PresentationFormat>Panorámica</PresentationFormat>
  <Paragraphs>78</Paragraphs>
  <Slides>7</Slides>
  <Notes>0</Notes>
  <HiddenSlides>0</HiddenSlides>
  <MMClips>5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7</vt:i4>
      </vt:variant>
    </vt:vector>
  </HeadingPairs>
  <TitlesOfParts>
    <vt:vector size="20" baseType="lpstr">
      <vt:lpstr>Algerian</vt:lpstr>
      <vt:lpstr>Arial</vt:lpstr>
      <vt:lpstr>Arial Narrow</vt:lpstr>
      <vt:lpstr>Calibri</vt:lpstr>
      <vt:lpstr>Cooper Black</vt:lpstr>
      <vt:lpstr>Edwardian Script ITC</vt:lpstr>
      <vt:lpstr>French Script MT</vt:lpstr>
      <vt:lpstr>Kristen ITC</vt:lpstr>
      <vt:lpstr>Times New Roman</vt:lpstr>
      <vt:lpstr>Verdana</vt:lpstr>
      <vt:lpstr>3_Tema de Office</vt:lpstr>
      <vt:lpstr>1_Diseño predeterminado</vt:lpstr>
      <vt:lpstr>4_Tema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Mientras tü creias...</dc:title>
  <dc:creator>Eaglenest</dc:creator>
  <cp:lastModifiedBy>Emilio M Aguilar P</cp:lastModifiedBy>
  <cp:revision>153</cp:revision>
  <dcterms:created xsi:type="dcterms:W3CDTF">2015-03-21T13:32:37Z</dcterms:created>
  <dcterms:modified xsi:type="dcterms:W3CDTF">2016-03-23T12:15:23Z</dcterms:modified>
  <cp:contentStatus/>
</cp:coreProperties>
</file>