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3" r:id="rId2"/>
    <p:sldId id="282" r:id="rId3"/>
    <p:sldId id="288" r:id="rId4"/>
    <p:sldId id="284" r:id="rId5"/>
    <p:sldId id="285" r:id="rId6"/>
    <p:sldId id="287" r:id="rId7"/>
    <p:sldId id="286" r:id="rId8"/>
    <p:sldId id="289" r:id="rId9"/>
    <p:sldId id="290" r:id="rId10"/>
    <p:sldId id="292" r:id="rId11"/>
    <p:sldId id="300" r:id="rId12"/>
    <p:sldId id="294" r:id="rId13"/>
    <p:sldId id="293" r:id="rId14"/>
    <p:sldId id="296" r:id="rId15"/>
    <p:sldId id="298" r:id="rId16"/>
    <p:sldId id="301" r:id="rId17"/>
    <p:sldId id="297" r:id="rId18"/>
    <p:sldId id="295" r:id="rId19"/>
    <p:sldId id="311" r:id="rId20"/>
    <p:sldId id="302" r:id="rId21"/>
    <p:sldId id="304" r:id="rId22"/>
    <p:sldId id="303" r:id="rId23"/>
    <p:sldId id="312" r:id="rId24"/>
    <p:sldId id="313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lHBuC2miUsjAjUU538AUg==" hashData="wG7q9cWoaTS5kgMGGTcj0Gqz81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4"/>
    <p:penClr>
      <a:srgbClr val="FF0000"/>
    </p:penClr>
  </p:showPr>
  <p:clrMru>
    <a:srgbClr val="7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14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CA902B-F40E-4DEB-97B9-493ABBCC9BFF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36B529-DC7C-4A17-B1E3-1ACD7DEB9C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36B529-DC7C-4A17-B1E3-1ACD7DEB9CD3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36B529-DC7C-4A17-B1E3-1ACD7DEB9CD3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54046-F75E-4433-B816-2D5098DAD51F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CCC2-9B3D-4319-8856-68CF4BA9E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54046-F75E-4433-B816-2D5098DAD51F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CCC2-9B3D-4319-8856-68CF4BA9E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54046-F75E-4433-B816-2D5098DAD51F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CCC2-9B3D-4319-8856-68CF4BA9E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54046-F75E-4433-B816-2D5098DAD51F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CCC2-9B3D-4319-8856-68CF4BA9E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54046-F75E-4433-B816-2D5098DAD51F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CCC2-9B3D-4319-8856-68CF4BA9E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54046-F75E-4433-B816-2D5098DAD51F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CCC2-9B3D-4319-8856-68CF4BA9E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54046-F75E-4433-B816-2D5098DAD51F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CCC2-9B3D-4319-8856-68CF4BA9EFA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gif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54046-F75E-4433-B816-2D5098DAD51F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CCCC2-9B3D-4319-8856-68CF4BA9EFA5}" type="slidenum">
              <a:rPr lang="es-ES" smtClean="0"/>
              <a:pPr/>
              <a:t>‹Nº›</a:t>
            </a:fld>
            <a:endParaRPr lang="es-ES"/>
          </a:p>
        </p:txBody>
      </p:sp>
      <p:pic>
        <p:nvPicPr>
          <p:cNvPr id="7" name="Picture 3" descr="D:\Sin títwwwwulo.jpg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59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 rot="19805279">
            <a:off x="3840488" y="2879999"/>
            <a:ext cx="1718624" cy="1007544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ransition spd="slow">
    <p:circl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Eleni\Desktop\La Primavera  Helen\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" y="419100"/>
            <a:ext cx="7531174" cy="610624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4869160"/>
            <a:ext cx="313258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extrusionH="57150" prstMaterial="softEdge">
              <a:bevelT w="29210" h="16510" prst="relaxedInset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4800" b="1" cap="none" spc="0" dirty="0" smtClean="0">
                <a:ln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  <a:t>MIENTRAS</a:t>
            </a:r>
          </a:p>
          <a:p>
            <a:pPr algn="ctr"/>
            <a:r>
              <a:rPr lang="es-ES" sz="4800" b="1" dirty="0" smtClean="0">
                <a:ln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  <a:t>DORMIAS</a:t>
            </a:r>
            <a:endParaRPr lang="es-ES" sz="4800" b="1" cap="none" spc="0" dirty="0">
              <a:ln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lgeria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195736" y="5949280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Automatico</a:t>
            </a:r>
            <a:endParaRPr lang="es-ES" sz="28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261">
    <p:circle/>
    <p:sndAc>
      <p:stSnd loop="1">
        <p:snd r:embed="rId2" name="Sagrada_Famil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Eleni\Desktop\La Primavera  Helen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632848" cy="6048672"/>
          </a:xfrm>
          <a:prstGeom prst="rect">
            <a:avLst/>
          </a:prstGeom>
          <a:noFill/>
        </p:spPr>
      </p:pic>
      <p:pic>
        <p:nvPicPr>
          <p:cNvPr id="2050" name="Picture 2" descr="C:\Users\Eleni\Desktop\La Primavera  Helen\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4664"/>
            <a:ext cx="7632848" cy="604867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99592" y="5288340"/>
            <a:ext cx="84678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Mientras </a:t>
            </a: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dormías</a:t>
            </a: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, bella, sonriente, tranquila.</a:t>
            </a:r>
            <a:b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Suspiraste, te miré.</a:t>
            </a:r>
            <a:b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endParaRPr lang="es-ES" sz="32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526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Eleni\Desktop\La Primavera  Helen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32656"/>
            <a:ext cx="7560840" cy="6048672"/>
          </a:xfrm>
          <a:prstGeom prst="rect">
            <a:avLst/>
          </a:prstGeom>
          <a:noFill/>
        </p:spPr>
      </p:pic>
      <p:pic>
        <p:nvPicPr>
          <p:cNvPr id="3074" name="Picture 2" descr="C:\Users\Eleni\Desktop\La Primavera  Helen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0648"/>
            <a:ext cx="8064896" cy="634681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555776" y="5445224"/>
            <a:ext cx="54444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Si supieras, me estoy enamorando.</a:t>
            </a:r>
            <a:endParaRPr lang="es-ES" sz="36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942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uadroTexto"/>
          <p:cNvSpPr txBox="1"/>
          <p:nvPr/>
        </p:nvSpPr>
        <p:spPr>
          <a:xfrm>
            <a:off x="-1790890" y="3249076"/>
            <a:ext cx="8902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schemeClr val="bg1"/>
                </a:solidFill>
                <a:latin typeface="Lucida Calligraphy" pitchFamily="66" charset="0"/>
              </a:rPr>
              <a:t>Ppsx</a:t>
            </a:r>
            <a:r>
              <a:rPr lang="es-ES" sz="1400" dirty="0" smtClean="0">
                <a:solidFill>
                  <a:schemeClr val="bg1"/>
                </a:solidFill>
                <a:latin typeface="Informal Roman" pitchFamily="66" charset="0"/>
              </a:rPr>
              <a:t> Helen</a:t>
            </a:r>
            <a:endParaRPr lang="es-ES" sz="1400" dirty="0">
              <a:solidFill>
                <a:schemeClr val="bg1"/>
              </a:solidFill>
              <a:latin typeface="Informal Roman" pitchFamily="66" charset="0"/>
            </a:endParaRPr>
          </a:p>
        </p:txBody>
      </p:sp>
      <p:pic>
        <p:nvPicPr>
          <p:cNvPr id="1027" name="Picture 3" descr="C:\Users\Eleni\Desktop\La Primavera  Helen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632848" cy="6048672"/>
          </a:xfrm>
          <a:prstGeom prst="rect">
            <a:avLst/>
          </a:prstGeom>
          <a:noFill/>
        </p:spPr>
      </p:pic>
      <p:pic>
        <p:nvPicPr>
          <p:cNvPr id="1026" name="Picture 2" descr="C:\Users\Eleni\Desktop\La Primavera  Helen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76672"/>
            <a:ext cx="7632848" cy="604867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31640" y="5226784"/>
            <a:ext cx="707236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Tu delicado cabello, sobre tu blanca piel;</a:t>
            </a:r>
            <a:b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quiero acariciar.</a:t>
            </a:r>
            <a:r>
              <a:rPr lang="es-ES" sz="3200" dirty="0" smtClean="0">
                <a:solidFill>
                  <a:srgbClr val="FF00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/>
            </a:r>
            <a:br>
              <a:rPr lang="es-ES" sz="3200" dirty="0" smtClean="0">
                <a:solidFill>
                  <a:srgbClr val="FF00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ES" dirty="0" smtClean="0">
                <a:solidFill>
                  <a:srgbClr val="FF0000"/>
                </a:solidFill>
              </a:rPr>
              <a:t/>
            </a:r>
            <a:br>
              <a:rPr lang="es-ES" dirty="0" smtClean="0">
                <a:solidFill>
                  <a:srgbClr val="FF0000"/>
                </a:solidFill>
              </a:rPr>
            </a:b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16098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La Primavera  Helen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589948" cy="6120680"/>
          </a:xfrm>
          <a:prstGeom prst="rect">
            <a:avLst/>
          </a:prstGeom>
          <a:noFill/>
        </p:spPr>
      </p:pic>
      <p:pic>
        <p:nvPicPr>
          <p:cNvPr id="4099" name="Picture 3" descr="C:\Users\Eleni\Desktop\La Primavera  Helen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32656"/>
            <a:ext cx="7632848" cy="6192688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6" name="5 Rectángulo"/>
          <p:cNvSpPr/>
          <p:nvPr/>
        </p:nvSpPr>
        <p:spPr>
          <a:xfrm>
            <a:off x="928662" y="5357826"/>
            <a:ext cx="58319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Te mueves, te miro, me sonrojo</a:t>
            </a:r>
            <a:endParaRPr lang="es-ES" sz="44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478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Eleni\Desktop\La Primavera  Helen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04664"/>
            <a:ext cx="7560840" cy="6048672"/>
          </a:xfrm>
          <a:prstGeom prst="rect">
            <a:avLst/>
          </a:prstGeom>
          <a:noFill/>
        </p:spPr>
      </p:pic>
      <p:pic>
        <p:nvPicPr>
          <p:cNvPr id="6146" name="Picture 2" descr="C:\Users\Eleni\Desktop\La Primavera  Helen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4664"/>
            <a:ext cx="7632848" cy="607698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43608" y="4797152"/>
            <a:ext cx="70009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Delicado pétalo de flor.</a:t>
            </a:r>
            <a:b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Tus labios con mis labios quisiera rozar.</a:t>
            </a:r>
            <a:b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Y tu aliento almizclado poder aspirar</a:t>
            </a:r>
            <a:endParaRPr lang="es-ES" sz="32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9954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Eleni\Desktop\La Primavera  Helen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00050"/>
            <a:ext cx="7560840" cy="6053286"/>
          </a:xfrm>
          <a:prstGeom prst="rect">
            <a:avLst/>
          </a:prstGeom>
          <a:noFill/>
        </p:spPr>
      </p:pic>
      <p:pic>
        <p:nvPicPr>
          <p:cNvPr id="5123" name="Picture 3" descr="C:\Users\Eleni\Desktop\La Primavera  Helen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7" y="332656"/>
            <a:ext cx="7722647" cy="61926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27584" y="4725144"/>
            <a:ext cx="46520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Delicado botón de rosa.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Muero por decirte al </a:t>
            </a:r>
            <a:r>
              <a:rPr lang="es-ES" sz="3600" dirty="0" err="1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oido</a:t>
            </a: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,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que eres la más hermosa.</a:t>
            </a:r>
            <a:endParaRPr lang="es-ES" sz="36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773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Eleni\Desktop\La Primavera  Helen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04664"/>
            <a:ext cx="7488832" cy="6120680"/>
          </a:xfrm>
          <a:prstGeom prst="rect">
            <a:avLst/>
          </a:prstGeom>
          <a:noFill/>
        </p:spPr>
      </p:pic>
      <p:pic>
        <p:nvPicPr>
          <p:cNvPr id="7171" name="Picture 3" descr="C:\Users\Eleni\Desktop\La Primavera  Helen\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32656"/>
            <a:ext cx="7560840" cy="61926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27984" y="4941168"/>
            <a:ext cx="592932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Que me enamorabas.</a:t>
            </a:r>
            <a:br>
              <a:rPr lang="es-ES" sz="4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4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Mientras dormías.</a:t>
            </a:r>
            <a:endParaRPr lang="es-ES" sz="44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334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Eleni\Desktop\La Primavera  Helen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7725" y="404664"/>
            <a:ext cx="7534951" cy="6048672"/>
          </a:xfrm>
          <a:prstGeom prst="rect">
            <a:avLst/>
          </a:prstGeom>
          <a:noFill/>
        </p:spPr>
      </p:pic>
      <p:pic>
        <p:nvPicPr>
          <p:cNvPr id="8194" name="Picture 2" descr="C:\Users\Eleni\Desktop\La Primavera  Helen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4664"/>
            <a:ext cx="7488832" cy="604867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71600" y="548680"/>
            <a:ext cx="721523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Despierta, tiemblo al mirarte; </a:t>
            </a:r>
            <a:br>
              <a:rPr lang="es-ES" sz="4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4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dormida, me atrevo a verte. </a:t>
            </a:r>
            <a:endParaRPr lang="es-ES" sz="44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364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Eleni\Desktop\La Primavera  Helen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6"/>
            <a:ext cx="7632848" cy="6120680"/>
          </a:xfrm>
          <a:prstGeom prst="rect">
            <a:avLst/>
          </a:prstGeom>
          <a:noFill/>
        </p:spPr>
      </p:pic>
      <p:pic>
        <p:nvPicPr>
          <p:cNvPr id="9218" name="Picture 2" descr="C:\Users\Eleni\Desktop\La Primavera  Helen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32656"/>
            <a:ext cx="7632848" cy="612068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99592" y="0"/>
            <a:ext cx="72866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/>
            </a:r>
            <a:b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4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Por eso, alma de mi alma, </a:t>
            </a:r>
            <a:br>
              <a:rPr lang="es-ES" sz="4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4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yo velo mientras tú duermes. </a:t>
            </a:r>
            <a:endParaRPr lang="es-ES" sz="44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848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4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Eleni\Desktop\La Primavera  Helen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04664"/>
            <a:ext cx="7560840" cy="6120680"/>
          </a:xfrm>
          <a:prstGeom prst="rect">
            <a:avLst/>
          </a:prstGeom>
          <a:noFill/>
        </p:spPr>
      </p:pic>
      <p:pic>
        <p:nvPicPr>
          <p:cNvPr id="10242" name="Picture 2" descr="C:\Users\Eleni\Desktop\La Primavera  Helen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4664"/>
            <a:ext cx="7560840" cy="612068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28662" y="500043"/>
            <a:ext cx="74295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Despierta ríes, y al reír tus labios </a:t>
            </a:r>
            <a:br>
              <a:rPr lang="es-ES" sz="40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40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inquietos me parecen relámpagos de grana que serpean sobre un cielo de nieve. </a:t>
            </a:r>
            <a:endParaRPr lang="es-ES" sz="40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9499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Eleni\Desktop\La Primavera  Helen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560840" cy="6048672"/>
          </a:xfrm>
          <a:prstGeom prst="rect">
            <a:avLst/>
          </a:prstGeom>
          <a:noFill/>
        </p:spPr>
      </p:pic>
      <p:pic>
        <p:nvPicPr>
          <p:cNvPr id="11266" name="Picture 2" descr="C:\Users\Eleni\Desktop\La Primavera  Helen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4664"/>
            <a:ext cx="7632848" cy="612068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71600" y="476672"/>
            <a:ext cx="771530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Dormida, los extremos de tu boca 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pliega sonrisa leve, suave como el rastro</a:t>
            </a:r>
          </a:p>
          <a:p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 luminoso que deja un sol que muere. </a:t>
            </a:r>
            <a:r>
              <a:rPr lang="es-ES" sz="2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/>
            </a:r>
            <a:br>
              <a:rPr lang="es-ES" sz="2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endParaRPr lang="es-ES" sz="24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964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Eleni\Desktop\La Primavera  Helen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04664"/>
            <a:ext cx="7450782" cy="6048672"/>
          </a:xfrm>
          <a:prstGeom prst="rect">
            <a:avLst/>
          </a:prstGeom>
          <a:noFill/>
        </p:spPr>
      </p:pic>
      <p:pic>
        <p:nvPicPr>
          <p:cNvPr id="12290" name="Picture 2" descr="C:\Users\Eleni\Desktop\La Primavera  Helen\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4664"/>
            <a:ext cx="7488832" cy="604867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71538" y="5000636"/>
            <a:ext cx="568937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7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—¡DUERME! </a:t>
            </a:r>
            <a:endParaRPr lang="es-ES" sz="72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223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Eleni\Desktop\La Primavera  Helen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632848" cy="6048672"/>
          </a:xfrm>
          <a:prstGeom prst="rect">
            <a:avLst/>
          </a:prstGeom>
          <a:noFill/>
        </p:spPr>
      </p:pic>
      <p:pic>
        <p:nvPicPr>
          <p:cNvPr id="13314" name="Picture 2" descr="C:\Users\Eleni\Desktop\La Primavera  Helen\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049" y="332656"/>
            <a:ext cx="7607375" cy="61926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03648" y="4797152"/>
            <a:ext cx="75724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Despierta miras, y al mirar tus ojos 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húmedos resplandecen, como la onda azul </a:t>
            </a:r>
          </a:p>
          <a:p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en cuya cresta chispeando el sol hiere. </a:t>
            </a:r>
            <a:endParaRPr lang="es-ES" sz="36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421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Eleni\Desktop\La Primavera  Helen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32656"/>
            <a:ext cx="7632848" cy="6120680"/>
          </a:xfrm>
          <a:prstGeom prst="rect">
            <a:avLst/>
          </a:prstGeom>
          <a:noFill/>
        </p:spPr>
      </p:pic>
      <p:pic>
        <p:nvPicPr>
          <p:cNvPr id="14338" name="Picture 2" descr="C:\Users\Eleni\Desktop\La Primavera  Helen\9.jpg"/>
          <p:cNvPicPr>
            <a:picLocks noChangeAspect="1" noChangeArrowheads="1"/>
          </p:cNvPicPr>
          <p:nvPr/>
        </p:nvPicPr>
        <p:blipFill>
          <a:blip r:embed="rId4" cstate="print"/>
          <a:srcRect b="2868"/>
          <a:stretch>
            <a:fillRect/>
          </a:stretch>
        </p:blipFill>
        <p:spPr bwMode="auto">
          <a:xfrm>
            <a:off x="755576" y="332656"/>
            <a:ext cx="7632848" cy="617220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99592" y="2492896"/>
            <a:ext cx="80010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Al través de tus párpados, dormida, </a:t>
            </a:r>
            <a:b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tranquilo fulgor vierten,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 cual derrama de luz templado rayo </a:t>
            </a:r>
            <a:b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lámpara transparente. </a:t>
            </a:r>
            <a:b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endParaRPr lang="es-ES" sz="32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644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Eleni\Desktop\La Primavera  Helen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632848" cy="6120680"/>
          </a:xfrm>
          <a:prstGeom prst="rect">
            <a:avLst/>
          </a:prstGeom>
          <a:noFill/>
        </p:spPr>
      </p:pic>
      <p:pic>
        <p:nvPicPr>
          <p:cNvPr id="15362" name="Picture 2" descr="C:\Users\Eleni\Desktop\La Primavera  Helen\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32656"/>
            <a:ext cx="7632848" cy="61926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28728" y="4500570"/>
            <a:ext cx="629851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—¡DUERME! </a:t>
            </a:r>
            <a:endParaRPr lang="es-ES" sz="80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742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Eleni\Desktop\La Primavera  Helen\Sin títu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04664"/>
            <a:ext cx="7488832" cy="5996136"/>
          </a:xfrm>
          <a:prstGeom prst="rect">
            <a:avLst/>
          </a:prstGeom>
          <a:noFill/>
        </p:spPr>
      </p:pic>
      <p:pic>
        <p:nvPicPr>
          <p:cNvPr id="16386" name="Picture 2" descr="C:\Users\Eleni\Desktop\La Primavera  Helen\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4664"/>
            <a:ext cx="7488832" cy="597666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786" y="3857628"/>
            <a:ext cx="74295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Despierta hablas, y al hablar, vibrantes 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tus palabras parecen 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lluvia de perlas que en dorada copa 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se derrama a torrentes. </a:t>
            </a:r>
            <a:endParaRPr lang="es-ES" sz="36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911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:\Users\Eleni\Desktop\La Primavera  Helen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2656"/>
            <a:ext cx="7560840" cy="6120680"/>
          </a:xfrm>
          <a:prstGeom prst="rect">
            <a:avLst/>
          </a:prstGeom>
          <a:noFill/>
        </p:spPr>
      </p:pic>
      <p:pic>
        <p:nvPicPr>
          <p:cNvPr id="17411" name="Picture 3" descr="C:\Users\Eleni\Desktop\La Primavera  Helen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60648"/>
            <a:ext cx="7704856" cy="61926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115616" y="4303455"/>
            <a:ext cx="835821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Dormida, en el murmullo de tu aliento </a:t>
            </a:r>
            <a:b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acompasado y tenue, </a:t>
            </a:r>
            <a:b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escucho yo un poema que mi alma </a:t>
            </a:r>
            <a:b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enamorada entiende. </a:t>
            </a:r>
            <a:b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endParaRPr lang="es-ES" sz="32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1481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Users\Eleni\Desktop\La Primavera  Helen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619181" cy="6048672"/>
          </a:xfrm>
          <a:prstGeom prst="rect">
            <a:avLst/>
          </a:prstGeom>
          <a:noFill/>
        </p:spPr>
      </p:pic>
      <p:pic>
        <p:nvPicPr>
          <p:cNvPr id="18434" name="Picture 2" descr="C:\Users\Eleni\Desktop\La Primavera  Helen\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4664"/>
            <a:ext cx="7632848" cy="612068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5000636"/>
            <a:ext cx="568617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72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—¡DUERME! </a:t>
            </a:r>
            <a:endParaRPr lang="es-ES" sz="72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147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Eleni\Desktop\La Primavera  Helen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6"/>
            <a:ext cx="7632848" cy="6192688"/>
          </a:xfrm>
          <a:prstGeom prst="rect">
            <a:avLst/>
          </a:prstGeom>
          <a:noFill/>
        </p:spPr>
      </p:pic>
      <p:pic>
        <p:nvPicPr>
          <p:cNvPr id="19458" name="Picture 2" descr="C:\Users\Eleni\Desktop\La Primavera  Helen\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32656"/>
            <a:ext cx="7704856" cy="619268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14414" y="4071942"/>
            <a:ext cx="692948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Sobre el corazón la mano 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me he puesto por que no suene 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su latido y de la noche 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turbe la calma solemne. </a:t>
            </a:r>
            <a:endParaRPr lang="es-ES" sz="36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914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Users\Eleni\Desktop\La Primavera  Helen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76672"/>
            <a:ext cx="7502599" cy="5962228"/>
          </a:xfrm>
          <a:prstGeom prst="rect">
            <a:avLst/>
          </a:prstGeom>
          <a:noFill/>
        </p:spPr>
      </p:pic>
      <p:pic>
        <p:nvPicPr>
          <p:cNvPr id="20482" name="Picture 2" descr="C:\Users\Eleni\Desktop\La Primavera  Helen\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4664"/>
            <a:ext cx="7560840" cy="604867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71600" y="836712"/>
            <a:ext cx="735811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De tu balcón las persianas 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cerré ya por que no entre 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el resplandor enojoso 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de la aurora y te despierte. </a:t>
            </a:r>
            <a:b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/>
            </a:r>
            <a:br>
              <a:rPr lang="es-ES" sz="24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</a:br>
            <a:endParaRPr lang="es-ES" sz="24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973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2214546" y="2643182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dirty="0" smtClean="0">
                <a:solidFill>
                  <a:srgbClr val="C00000"/>
                </a:solidFill>
              </a:rPr>
              <a:t>. </a:t>
            </a:r>
            <a:endParaRPr lang="es-ES" sz="2800" dirty="0">
              <a:solidFill>
                <a:srgbClr val="C00000"/>
              </a:solidFill>
            </a:endParaRPr>
          </a:p>
        </p:txBody>
      </p:sp>
      <p:pic>
        <p:nvPicPr>
          <p:cNvPr id="21508" name="Picture 4" descr="C:\Users\Eleni\Desktop\La Primavera  Helen\1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65138"/>
            <a:ext cx="7344815" cy="5988197"/>
          </a:xfrm>
          <a:prstGeom prst="rect">
            <a:avLst/>
          </a:prstGeom>
          <a:noFill/>
        </p:spPr>
      </p:pic>
      <p:pic>
        <p:nvPicPr>
          <p:cNvPr id="21507" name="Picture 3" descr="C:\Users\Eleni\Desktop\La Primavera  Helen\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4664"/>
            <a:ext cx="7416824" cy="604867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285852" y="5072074"/>
            <a:ext cx="600997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0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Brush Script MT" pitchFamily="66" charset="0"/>
              </a:rPr>
              <a:t>—¡DUERME!</a:t>
            </a:r>
            <a:endParaRPr lang="es-ES" sz="80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234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28604"/>
            <a:ext cx="7488831" cy="6000791"/>
          </a:xfrm>
          <a:prstGeom prst="rect">
            <a:avLst/>
          </a:prstGeom>
          <a:noFill/>
        </p:spPr>
      </p:pic>
      <p:pic>
        <p:nvPicPr>
          <p:cNvPr id="6" name="Picture 4" descr="_helen_060510_0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4725144"/>
            <a:ext cx="2619294" cy="1870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6732240" y="5517232"/>
            <a:ext cx="85953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smtClean="0">
                <a:solidFill>
                  <a:prstClr val="white"/>
                </a:solidFill>
                <a:latin typeface="Harlow Solid Italic" pitchFamily="82" charset="0"/>
              </a:rPr>
              <a:t>Ppsx Helen</a:t>
            </a:r>
            <a:endParaRPr lang="es-ES" sz="1100" dirty="0">
              <a:solidFill>
                <a:prstClr val="white"/>
              </a:solidFill>
              <a:latin typeface="Harlow Solid Italic" pitchFamily="82" charset="0"/>
            </a:endParaRPr>
          </a:p>
        </p:txBody>
      </p:sp>
      <p:pic>
        <p:nvPicPr>
          <p:cNvPr id="2050" name="Picture 2" descr="http://i229.photobucket.com/albums/ee233/cmp-stuff/comentarios/greetings/buenas_noches_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3044">
            <a:off x="1059189" y="4482737"/>
            <a:ext cx="1941400" cy="7033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73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951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742</TotalTime>
  <Words>192</Words>
  <Application>Microsoft Office PowerPoint</Application>
  <PresentationFormat>Presentación en pantalla (4:3)</PresentationFormat>
  <Paragraphs>60</Paragraphs>
  <Slides>24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5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MIENTRAS DORMIAS</dc:title>
  <dc:creator>Helen-Bruji</dc:creator>
  <cp:lastModifiedBy>Eleni</cp:lastModifiedBy>
  <cp:revision>80</cp:revision>
  <dcterms:created xsi:type="dcterms:W3CDTF">2010-12-22T21:59:39Z</dcterms:created>
  <dcterms:modified xsi:type="dcterms:W3CDTF">2014-03-30T12:23:36Z</dcterms:modified>
  <cp:category>SENTIMENTAL</cp:category>
  <cp:contentStatus>Final</cp:contentStatus>
</cp:coreProperties>
</file>