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5Q3D9mwxJ8TgZELmaBQDg==" hashData="z2Efs27rwCoXAP3vMQVMNvpHmG+JAy3zLZKXNrGN7aZa0yKbfYCdP30bg8Jdn6Ts8MPyfEGIpr+VjKgNU8ES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>
        <p:scale>
          <a:sx n="80" d="100"/>
          <a:sy n="80" d="100"/>
        </p:scale>
        <p:origin x="109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EF354E-31E0-4769-8567-BC5A47EEA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568C1C-2F7E-4737-BAD7-73E156FAB0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A21572-D6B2-4C98-BAAF-EF7DE3A0E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55B4E9-0D0C-48F6-ABD2-C31D9172D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49E9E2-7A6F-497A-B931-0AC4CCC62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7067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1D959E-694F-415A-929B-FB55D9231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7F68DE-74CF-4AFC-9EE0-8462BA1AF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72672C-AEFF-4174-AAFD-2AC579BCE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D51D78-879B-4330-AB53-7EDA54764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98DBFA-E482-4A5D-B355-A088B9E9C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361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8516D-56A3-41EB-8EFA-60921F766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1E7A81A-AE65-4E15-9018-5818A86BD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240F1C-80D8-4992-98D8-65F3DF931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6C9367-F262-432A-BD63-1093FA994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3AA644-E0DE-44F2-B58C-714685BCB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0760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8EC7-8C15-4B3B-87CC-47DB9A5B0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D88F4C-D833-4278-8B34-D060124F17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AF1F331-75E3-4C7B-B99B-C7345A88AE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7F3D28-5E5F-4665-B4D7-400EE344B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7CB2C1-807D-45AF-AAE0-B9484233F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57D72B-F017-4060-AE33-FA6CBC916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40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62D413-F8DA-44E1-BF49-A07385266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2ADFAC-3146-4A08-ADFE-33069215E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AD476F-FD72-49CE-85B9-543EFFAF32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8C5B48C-44E5-4CDF-AF9C-0818081EBF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07FD93B-388B-48AF-90AA-0F4E55A7F4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4517C95-8725-49F3-BCDD-12603D0CC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2D8019F-7E15-4BA8-8174-2237A3121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A42ADCC-EBB9-44DE-BEA6-BC0C6157E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4488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1D6A6E-A82A-4B90-B466-26816BAE2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9D44F10-5675-4983-9184-534D00A27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0CF62D1-BCD3-4BA6-BE92-D80C81A18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983DD34-251C-45C1-8008-955AFE04A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014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F54EF62-85C3-42D0-9279-90963C048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82DA4BA-64C1-42B3-9A49-226AAB811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850EF5-D7CA-4DA8-BD21-E81881270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821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5A3072-E25C-4D85-8AED-1FD5C8FDF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C945D18-088C-4BAC-B3B9-C9E6A551C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7019FA1-DF9A-40CB-9B4B-AA50BD63F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7F83773-A4A6-445A-AB1E-A27A437F6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0336808-8F7E-4841-A480-161974D9C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B3C1D0-82B7-462A-A7A6-683E2D016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6237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E3D0D7-B2E6-43FB-9929-10A788F31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E37D9FD-3614-43D0-929B-194C39CD13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622C7E5-BA7B-4F21-B277-3CADD9387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858FE1C-FF54-425A-9C88-1C82EBE6E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ED09B3-62C3-4C0E-BBF0-88A5C3DC6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6A87CC-5C41-4842-9AC1-4DE7E0304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781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6A4A9D-7652-41ED-87BC-2F2A4CAEB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07C7BD-A2E8-4505-B983-4D3A972CB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AEA58F-2B7D-466A-A870-30BB11A37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C60F05-37AA-4858-9261-02715197C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09DD4D-2F2F-4ED7-BB28-521CBA406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122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9C89B09-2B98-42C0-BE47-CD279F5BEC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7F4844B-485B-4F51-8780-A1BC7BE713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5B3117-3381-4FD7-8005-3C4A73340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587858-1B68-457F-A7B7-E365773A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9E36BD-C45E-4E69-B908-580672778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1069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CA1E04-CA72-CC39-9E1E-1CA1BF7B2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4133482-702A-2E64-FAAE-E4652536C2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E4C2F6-9673-63B4-B58F-68A5EE1DA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91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E640FEE-9E11-48EB-909D-A19CDBE43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90F825A-B2BE-401F-930A-C8D1E2C819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DF11DB0-B54B-40F3-AEF7-9782468862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57E4F-54C4-41CA-B6FA-85CFF0A1B402}" type="datetimeFigureOut">
              <a:rPr lang="es-ES" smtClean="0"/>
              <a:t>01/09/2025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6F5027-EB6A-40D7-A79B-B3D7D47AE3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F73845-97B5-48DB-B78A-A74F0A031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36B59-553C-4106-8D4E-0079EBAF06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4858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914CAD5-2C14-9EE0-EE34-BE356711D74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43099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hyperlink" Target="mailto:jrvallea@outlook.es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>
            <a:extLst>
              <a:ext uri="{FF2B5EF4-FFF2-40B4-BE49-F238E27FC236}">
                <a16:creationId xmlns:a16="http://schemas.microsoft.com/office/drawing/2014/main" id="{8BE29D04-B750-4E03-BCAA-70550A4D18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" r="39"/>
          <a:stretch/>
        </p:blipFill>
        <p:spPr bwMode="auto">
          <a:xfrm flipH="1">
            <a:off x="-1" y="0"/>
            <a:ext cx="12192000" cy="68579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712ABCB4-E2AE-491C-81B7-126893B474D9}"/>
              </a:ext>
            </a:extLst>
          </p:cNvPr>
          <p:cNvSpPr txBox="1"/>
          <p:nvPr/>
        </p:nvSpPr>
        <p:spPr>
          <a:xfrm>
            <a:off x="693997" y="1618487"/>
            <a:ext cx="50778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latin typeface="Papyrus" panose="03070502060502030205" pitchFamily="66" charset="0"/>
              </a:rPr>
              <a:t>Mi soledad y yo</a:t>
            </a:r>
          </a:p>
        </p:txBody>
      </p:sp>
      <p:pic>
        <p:nvPicPr>
          <p:cNvPr id="3" name="audio1 036987">
            <a:hlinkClick r:id="" action="ppaction://media"/>
            <a:extLst>
              <a:ext uri="{FF2B5EF4-FFF2-40B4-BE49-F238E27FC236}">
                <a16:creationId xmlns:a16="http://schemas.microsoft.com/office/drawing/2014/main" id="{01E27027-7C1F-4FC9-A16A-D32DA67267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34016" y="7201814"/>
            <a:ext cx="609600" cy="6096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F0C9944-13C3-2A9E-C145-871DCC90C61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1"/>
          <a:stretch>
            <a:fillRect/>
          </a:stretch>
        </p:blipFill>
        <p:spPr>
          <a:xfrm>
            <a:off x="156411" y="192505"/>
            <a:ext cx="11718757" cy="64609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1F081B2-2EB0-081E-F2F8-F8CC0A2B6566}"/>
              </a:ext>
            </a:extLst>
          </p:cNvPr>
          <p:cNvSpPr txBox="1"/>
          <p:nvPr/>
        </p:nvSpPr>
        <p:spPr>
          <a:xfrm>
            <a:off x="120567" y="1618487"/>
            <a:ext cx="3863140" cy="2003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te busque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contarte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soledad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andaba buscando,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encontré dentro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nuestro reino secreto.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74BBBA5-2599-827A-6A80-0EC3794B296E}"/>
              </a:ext>
            </a:extLst>
          </p:cNvPr>
          <p:cNvSpPr txBox="1"/>
          <p:nvPr/>
        </p:nvSpPr>
        <p:spPr>
          <a:xfrm>
            <a:off x="-160420" y="3530429"/>
            <a:ext cx="442511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 sentada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borde de los recuerdos,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junto a la nostalgia necesaria;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pidiéndole a la memoria,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 olvide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nuestra historia.</a:t>
            </a:r>
            <a:endParaRPr lang="es-ES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DE43872-0F22-0EDE-5374-0C8528A901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4" b="1234"/>
          <a:stretch/>
        </p:blipFill>
        <p:spPr>
          <a:xfrm>
            <a:off x="360948" y="374904"/>
            <a:ext cx="11133060" cy="61173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7395AEE-C044-7873-014D-EB8C379374FB}"/>
              </a:ext>
            </a:extLst>
          </p:cNvPr>
          <p:cNvSpPr txBox="1"/>
          <p:nvPr/>
        </p:nvSpPr>
        <p:spPr>
          <a:xfrm>
            <a:off x="6559617" y="948644"/>
            <a:ext cx="4268201" cy="2939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te busque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contarte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ausencia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te pedí,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encontré desorientada,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medio del camino;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saber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 irse lejos;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que camino tomar.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E5FF970-4499-02E4-A73A-5580B0CC0A58}"/>
              </a:ext>
            </a:extLst>
          </p:cNvPr>
          <p:cNvSpPr txBox="1"/>
          <p:nvPr/>
        </p:nvSpPr>
        <p:spPr>
          <a:xfrm>
            <a:off x="5737058" y="3887055"/>
            <a:ext cx="609399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Estabas abrazada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sinsentido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 locura;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preguntándose: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qué,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quería fuera de mi.?</a:t>
            </a:r>
            <a:endParaRPr lang="es-ES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01AD9A7-9E8B-72EF-73FF-4D1476541DC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3348" y="553453"/>
            <a:ext cx="10651958" cy="57510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73E8477-C50D-5347-D667-AF041E1C6248}"/>
              </a:ext>
            </a:extLst>
          </p:cNvPr>
          <p:cNvSpPr txBox="1"/>
          <p:nvPr/>
        </p:nvSpPr>
        <p:spPr>
          <a:xfrm>
            <a:off x="4608095" y="771097"/>
            <a:ext cx="6093994" cy="3257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te busque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contarte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ya no le queda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aire a mis suspiros;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oxigeno a mi alma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me arrepentí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creer saberlo todo,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escucharte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me decías;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 sabia nada.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0B27AC8-C81A-E7CC-813F-176CFDED347C}"/>
              </a:ext>
            </a:extLst>
          </p:cNvPr>
          <p:cNvSpPr txBox="1"/>
          <p:nvPr/>
        </p:nvSpPr>
        <p:spPr>
          <a:xfrm>
            <a:off x="4576012" y="4028912"/>
            <a:ext cx="6316578" cy="2003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te pedí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salieras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experimentar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vida afuera,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 adentro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me encargaba.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8783CA4-9E18-36BB-B225-7E825E97EE9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1" b="9841"/>
          <a:stretch/>
        </p:blipFill>
        <p:spPr>
          <a:xfrm>
            <a:off x="709863" y="733926"/>
            <a:ext cx="10070432" cy="53901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EBCE6557-C95F-B588-5352-43DB6E4E670B}"/>
              </a:ext>
            </a:extLst>
          </p:cNvPr>
          <p:cNvSpPr txBox="1"/>
          <p:nvPr/>
        </p:nvSpPr>
        <p:spPr>
          <a:xfrm>
            <a:off x="5556585" y="1491916"/>
            <a:ext cx="6093994" cy="3576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te busque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contarte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ya no tengo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consuelo en el alma;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cordura en mi ser.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me equivoque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te pedí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dejaras de hablarme,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te callaras;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cesarás tus consejos,</a:t>
            </a:r>
            <a:b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no los escuchaba.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309A4800-34E2-82C1-F75B-A795337893B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4" b="10694"/>
          <a:stretch/>
        </p:blipFill>
        <p:spPr>
          <a:xfrm>
            <a:off x="866274" y="890337"/>
            <a:ext cx="9577137" cy="50171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6DF81AB-8FFD-8817-747A-632E78B78204}"/>
              </a:ext>
            </a:extLst>
          </p:cNvPr>
          <p:cNvSpPr txBox="1"/>
          <p:nvPr/>
        </p:nvSpPr>
        <p:spPr>
          <a:xfrm>
            <a:off x="5057273" y="1136763"/>
            <a:ext cx="445970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te busque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decirte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me arrepentí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no haber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disfrutado tu risa;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haber consolado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pena .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ya no quiero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estar sola;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ya no quiero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te vallas!!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te busque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contarte,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soledad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andaba buscando,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encontré, dentro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nuestro .</a:t>
            </a:r>
            <a:b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solidFill>
                  <a:schemeClr val="bg1"/>
                </a:solidFill>
                <a:effectLst/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"Reino Secreto".</a:t>
            </a:r>
            <a:endParaRPr lang="es-ES" sz="16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60C7007F-7C9C-A11E-BA1B-361AD58479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985" y="7201814"/>
            <a:ext cx="599234" cy="454776"/>
          </a:xfrm>
          <a:prstGeom prst="rect">
            <a:avLst/>
          </a:prstGeom>
        </p:spPr>
      </p:pic>
      <p:sp>
        <p:nvSpPr>
          <p:cNvPr id="17" name="Text Box 39">
            <a:extLst>
              <a:ext uri="{FF2B5EF4-FFF2-40B4-BE49-F238E27FC236}">
                <a16:creationId xmlns:a16="http://schemas.microsoft.com/office/drawing/2014/main" id="{B5378167-B9FA-1455-9194-6B27EBCCBF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27" y="5585034"/>
            <a:ext cx="16557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800" i="1" dirty="0" err="1">
                <a:solidFill>
                  <a:schemeClr val="bg1"/>
                </a:solidFill>
                <a:latin typeface="Papyrus" panose="03070502060502030205" pitchFamily="66" charset="0"/>
              </a:rPr>
              <a:t>jrvg</a:t>
            </a:r>
            <a:endParaRPr lang="es-ES" altLang="es-ES" sz="48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18" name="Text Box 40">
            <a:extLst>
              <a:ext uri="{FF2B5EF4-FFF2-40B4-BE49-F238E27FC236}">
                <a16:creationId xmlns:a16="http://schemas.microsoft.com/office/drawing/2014/main" id="{1EF7500C-6522-10A1-F93F-5AD8483671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3602" y="7811414"/>
            <a:ext cx="36151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sp>
        <p:nvSpPr>
          <p:cNvPr id="19" name="CuadroTexto 18">
            <a:hlinkClick r:id="rId12"/>
            <a:extLst>
              <a:ext uri="{FF2B5EF4-FFF2-40B4-BE49-F238E27FC236}">
                <a16:creationId xmlns:a16="http://schemas.microsoft.com/office/drawing/2014/main" id="{311EADC5-97BB-544F-0D2D-8445D100CB5E}"/>
              </a:ext>
            </a:extLst>
          </p:cNvPr>
          <p:cNvSpPr txBox="1"/>
          <p:nvPr/>
        </p:nvSpPr>
        <p:spPr>
          <a:xfrm>
            <a:off x="92827" y="6457889"/>
            <a:ext cx="2478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jrvallea@outlook.es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22A0620E-CF69-E773-8A47-D2AEC0B98A4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2322" y="5581"/>
            <a:ext cx="12192000" cy="6852418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20" fill="hold" grpId="1" nodeType="after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0"/>
                            </p:stCondLst>
                            <p:childTnLst>
                              <p:par>
                                <p:cTn id="35" presetID="55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42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42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2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8200"/>
                            </p:stCondLst>
                            <p:childTnLst>
                              <p:par>
                                <p:cTn id="59" presetID="4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 tmFilter="0,0; .5, 0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6600"/>
                            </p:stCondLst>
                            <p:childTnLst>
                              <p:par>
                                <p:cTn id="7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96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23600"/>
                            </p:stCondLst>
                            <p:childTnLst>
                              <p:par>
                                <p:cTn id="86" presetID="55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xit" presetSubtype="0" fill="hold" grpId="1" nodeType="withEffect">
                                  <p:stCondLst>
                                    <p:cond delay="2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5700"/>
                            </p:stCondLst>
                            <p:childTnLst>
                              <p:par>
                                <p:cTn id="9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87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91900"/>
                            </p:stCondLst>
                            <p:childTnLst>
                              <p:par>
                                <p:cTn id="10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4900"/>
                            </p:stCondLst>
                            <p:childTnLst>
                              <p:par>
                                <p:cTn id="12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1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3000" tmFilter="0,0; .5, 0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32600"/>
                            </p:stCondLst>
                            <p:childTnLst>
                              <p:par>
                                <p:cTn id="13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371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42100"/>
                            </p:stCondLst>
                            <p:childTnLst>
                              <p:par>
                                <p:cTn id="159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0">
                <p:cTn id="16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/>
      <p:bldP spid="25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10" grpId="0"/>
      <p:bldP spid="10" grpId="1"/>
      <p:bldP spid="11" grpId="0"/>
      <p:bldP spid="11" grpId="1"/>
      <p:bldP spid="13" grpId="0"/>
      <p:bldP spid="13" grpId="1"/>
      <p:bldP spid="15" grpId="0"/>
      <p:bldP spid="15" grpId="1"/>
      <p:bldP spid="17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3981D16-1BF2-5950-57DB-C519BBD0A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F72DF3E-7A24-C402-35E6-72BB31FD7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7F6E05D-ED63-A3FA-CE5E-785FAAFEB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FE5A4FB-EC83-42E4-9A0B-4F5187E85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A7EEAD6-B146-50AB-FFC7-186F1C8BE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04ECFCC-B41C-894C-D349-F8D64A0B4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F5A6BD9-2988-03EC-BF45-49B410787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B88E44C-B62A-078D-E986-0F50A78CA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A4F713E-58B5-2D2B-304A-7CDF17DF3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AD19B83-4AB9-561A-A628-4C5F613E4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04E4543-6728-071B-2F0C-71A11C383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D4E9F29-1B6B-16AC-3471-67645A21734A}"/>
              </a:ext>
            </a:extLst>
          </p:cNvPr>
          <p:cNvSpPr txBox="1"/>
          <p:nvPr/>
        </p:nvSpPr>
        <p:spPr>
          <a:xfrm>
            <a:off x="457200" y="7194884"/>
            <a:ext cx="2683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7575337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362</Words>
  <Application>Microsoft Office PowerPoint</Application>
  <PresentationFormat>Panorámica</PresentationFormat>
  <Paragraphs>15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soledad y yo</dc:title>
  <dc:subject>ppsx</dc:subject>
  <dc:creator>jrvallegomez@outlook.es</dc:creator>
  <cp:keywords>poesia</cp:keywords>
  <cp:lastModifiedBy>jose ruiz</cp:lastModifiedBy>
  <cp:revision>31</cp:revision>
  <dcterms:created xsi:type="dcterms:W3CDTF">2022-12-07T10:46:45Z</dcterms:created>
  <dcterms:modified xsi:type="dcterms:W3CDTF">2025-09-01T09:18:45Z</dcterms:modified>
</cp:coreProperties>
</file>