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  <p:sldMasterId id="2147483696" r:id="rId4"/>
  </p:sldMasterIdLst>
  <p:notesMasterIdLst>
    <p:notesMasterId r:id="rId36"/>
  </p:notesMasterIdLst>
  <p:sldIdLst>
    <p:sldId id="256" r:id="rId5"/>
    <p:sldId id="302" r:id="rId6"/>
    <p:sldId id="260" r:id="rId7"/>
    <p:sldId id="261" r:id="rId8"/>
    <p:sldId id="301" r:id="rId9"/>
    <p:sldId id="258" r:id="rId10"/>
    <p:sldId id="274" r:id="rId11"/>
    <p:sldId id="259" r:id="rId12"/>
    <p:sldId id="266" r:id="rId13"/>
    <p:sldId id="263" r:id="rId14"/>
    <p:sldId id="270" r:id="rId15"/>
    <p:sldId id="268" r:id="rId16"/>
    <p:sldId id="267" r:id="rId17"/>
    <p:sldId id="294" r:id="rId18"/>
    <p:sldId id="295" r:id="rId19"/>
    <p:sldId id="296" r:id="rId20"/>
    <p:sldId id="264" r:id="rId21"/>
    <p:sldId id="297" r:id="rId22"/>
    <p:sldId id="265" r:id="rId23"/>
    <p:sldId id="269" r:id="rId24"/>
    <p:sldId id="273" r:id="rId25"/>
    <p:sldId id="276" r:id="rId26"/>
    <p:sldId id="277" r:id="rId27"/>
    <p:sldId id="293" r:id="rId28"/>
    <p:sldId id="285" r:id="rId29"/>
    <p:sldId id="291" r:id="rId30"/>
    <p:sldId id="286" r:id="rId31"/>
    <p:sldId id="290" r:id="rId32"/>
    <p:sldId id="289" r:id="rId33"/>
    <p:sldId id="284" r:id="rId34"/>
    <p:sldId id="303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qTsznoKIltaDWjaSeR07w" hashData="LVNzasoglppsmVd89Kd0Jm3qeY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2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2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56962F-6EE9-4FBE-81FB-F60A8D87E68C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7EEA5D-E611-493E-8205-E23B1E826D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7EEA5D-E611-493E-8205-E23B1E826D64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646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06B326-C8DC-4948-8209-ED4DAA3A535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EBE4C-5496-4B96-90C4-8749B47C239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8BC06-498F-412C-9F58-4DE87BE4EF7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226703-A9A1-42C2-AC1B-38EC5DA4860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76B5C-2959-4C75-8E72-F1D52A26F73F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60DED-8F33-4F7B-B409-687BFCBDBBB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885BD-3520-43BE-AC92-DB1BE065D9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F320A-BCED-466B-8C2C-AEEDD2424039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71ECE-09BB-44FA-85C6-FC0845AA9AF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928B27-AF4C-40AC-90D1-91B321E93CD3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03345-F1A4-42F5-9EA2-D76478489EF7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med" advTm="10646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D4D9CD-0FCF-4949-AB06-B5F51A77246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FC58E-7A05-4A88-B6A0-18741E6B86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E6518B-648B-4F26-B323-8CFA8C6F23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98287-90B7-4BB7-8817-BCAFC3EF82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1978A-F6FA-4271-9BD1-5349C381F1D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4DE19A-042A-45E5-BD50-8033B0C5D2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54287-0E00-49D1-AA21-97CB547107B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3415F8-D0B9-4D59-9287-D8F07E8DE61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5D6E8-F8A8-4727-A971-601D8D1E498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D4A4D-EE8E-430E-B29E-DD4CDB4A32E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2AA884-C773-4B2B-BBDA-60B242CAC52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10000">
    <p:randomBar dir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D5E28-4383-4FBB-B191-87F1F23BAABF}" type="datetimeFigureOut">
              <a:rPr lang="es-ES" smtClean="0"/>
              <a:pPr/>
              <a:t>29/10/2013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04879-BC77-4E11-AF78-9CFC8741293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646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32530-9138-4714-AC8C-EE06DC944240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10646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64FE96-1C97-4D88-91BB-D8792EA82AF0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Click="0" advTm="10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gif"/><Relationship Id="rId12" Type="http://schemas.openxmlformats.org/officeDocument/2006/relationships/image" Target="../media/image8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Eleni\Mis%20documentos\Descargas\e8fd8d88c3ab4e6195290729098d0e0c.mp3" TargetMode="External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audio" Target="../media/audio1.wav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8fd8d88c3ab4e6195290729098d0e0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11" name="Picture 4" descr="http://i665.photobucket.com/albums/vv16/rosa10_2009/IMAGENES/Imagen18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714544" y="-571528"/>
            <a:ext cx="10858544" cy="7643866"/>
          </a:xfrm>
          <a:prstGeom prst="rect">
            <a:avLst/>
          </a:prstGeom>
          <a:noFill/>
        </p:spPr>
      </p:pic>
      <p:pic>
        <p:nvPicPr>
          <p:cNvPr id="28674" name="Picture 2" descr="http://www.muchografico.com/letrasanimadas/Images/Brillantes%2019/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14744" y="5643578"/>
            <a:ext cx="685800" cy="942976"/>
          </a:xfrm>
          <a:prstGeom prst="rect">
            <a:avLst/>
          </a:prstGeom>
          <a:noFill/>
        </p:spPr>
      </p:pic>
      <p:pic>
        <p:nvPicPr>
          <p:cNvPr id="28676" name="Picture 4" descr="http://www.muchografico.com/letrasanimadas/Images/Brillantes%2019/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0" y="5715016"/>
            <a:ext cx="785818" cy="847625"/>
          </a:xfrm>
          <a:prstGeom prst="rect">
            <a:avLst/>
          </a:prstGeom>
          <a:noFill/>
        </p:spPr>
      </p:pic>
      <p:pic>
        <p:nvPicPr>
          <p:cNvPr id="28678" name="Picture 6" descr="http://www.muchografico.com/letrasanimadas/Images/Brillantes%2019/l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929190" y="5715016"/>
            <a:ext cx="676275" cy="876300"/>
          </a:xfrm>
          <a:prstGeom prst="rect">
            <a:avLst/>
          </a:prstGeom>
          <a:noFill/>
        </p:spPr>
      </p:pic>
      <p:pic>
        <p:nvPicPr>
          <p:cNvPr id="28680" name="Picture 8" descr="http://www.muchografico.com/letrasanimadas/Images/Brillantes%2019/m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285984" y="5643578"/>
            <a:ext cx="885825" cy="914401"/>
          </a:xfrm>
          <a:prstGeom prst="rect">
            <a:avLst/>
          </a:prstGeom>
          <a:noFill/>
        </p:spPr>
      </p:pic>
      <p:pic>
        <p:nvPicPr>
          <p:cNvPr id="28682" name="Picture 10" descr="http://www.muchografico.com/letrasanimadas/Images/Brillantes%2019/i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000364" y="5715016"/>
            <a:ext cx="514350" cy="866776"/>
          </a:xfrm>
          <a:prstGeom prst="rect">
            <a:avLst/>
          </a:prstGeom>
          <a:noFill/>
        </p:spPr>
      </p:pic>
      <p:pic>
        <p:nvPicPr>
          <p:cNvPr id="28684" name="Picture 12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429256" y="5715016"/>
            <a:ext cx="723900" cy="866776"/>
          </a:xfrm>
          <a:prstGeom prst="rect">
            <a:avLst/>
          </a:prstGeom>
          <a:noFill/>
        </p:spPr>
      </p:pic>
      <p:pic>
        <p:nvPicPr>
          <p:cNvPr id="28686" name="Picture 14" descr="http://www.muchografico.com/letrasanimadas/Images/Brillantes%2019/d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215074" y="5857892"/>
            <a:ext cx="685800" cy="733426"/>
          </a:xfrm>
          <a:prstGeom prst="rect">
            <a:avLst/>
          </a:prstGeom>
          <a:noFill/>
        </p:spPr>
      </p:pic>
      <p:pic>
        <p:nvPicPr>
          <p:cNvPr id="28688" name="Picture 16" descr="http://www.muchografico.com/letrasanimadas/Images/Brillantes%2019/d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643834" y="5857892"/>
            <a:ext cx="685800" cy="733426"/>
          </a:xfrm>
          <a:prstGeom prst="rect">
            <a:avLst/>
          </a:prstGeom>
          <a:noFill/>
        </p:spPr>
      </p:pic>
      <p:pic>
        <p:nvPicPr>
          <p:cNvPr id="28690" name="Picture 18" descr="http://www.muchografico.com/letrasanimadas/Images/Brillantes%2019/a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929454" y="5786454"/>
            <a:ext cx="695325" cy="742951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6643702" y="-130805"/>
            <a:ext cx="10715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42910" y="5572140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solidFill>
                  <a:schemeClr val="bg1"/>
                </a:solidFill>
                <a:latin typeface="Monotype Corsiva" pitchFamily="66" charset="0"/>
              </a:rPr>
              <a:t>Automatico</a:t>
            </a:r>
            <a:endParaRPr lang="es-ES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0" y="6429396"/>
            <a:ext cx="29289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err="1" smtClean="0">
                <a:ln w="6350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Ppsx</a:t>
            </a:r>
            <a:r>
              <a:rPr lang="es-ES" sz="1600" b="1" dirty="0" smtClean="0">
                <a:ln w="6350"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itchFamily="34" charset="-79"/>
                <a:cs typeface="David" pitchFamily="34" charset="-79"/>
              </a:rPr>
              <a:t>  Creado por Helen</a:t>
            </a:r>
            <a:endParaRPr lang="es-ES" sz="1600" b="1" dirty="0">
              <a:ln w="6350">
                <a:solidFill>
                  <a:srgbClr val="FFC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itchFamily="34" charset="-79"/>
              <a:cs typeface="David" pitchFamily="34" charset="-79"/>
            </a:endParaRPr>
          </a:p>
        </p:txBody>
      </p:sp>
    </p:spTree>
  </p:cSld>
  <p:clrMapOvr>
    <a:masterClrMapping/>
  </p:clrMapOvr>
  <p:transition spd="med" advTm="9544">
    <p:sndAc>
      <p:stSnd loop="1">
        <p:snd r:embed="rId4" name="e8fd8d88c3ab4e6195290729098d0e0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8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86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animation2999rq8ht4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4071942"/>
            <a:ext cx="40004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vino a buscarme</a:t>
            </a:r>
          </a:p>
          <a:p>
            <a:pPr lvl="0"/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Me dijo que no esperaría más por mí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85984" y="21429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i="1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64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4.bp.blogspot.com/-UjXis2oXu9U/UG9jMvuM4GI/AAAAAAAADxY/veuV02oiaoI/s1600/love+frame+%28Small%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500034" y="428604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1" name="Picture 2" descr=" Fondos de Pantalla · Famosos · Chicas &#10; Heather Kozar"/>
          <p:cNvPicPr>
            <a:picLocks noChangeAspect="1" noChangeArrowheads="1"/>
          </p:cNvPicPr>
          <p:nvPr/>
        </p:nvPicPr>
        <p:blipFill>
          <a:blip r:embed="rId3"/>
          <a:srcRect l="21973" t="1953"/>
          <a:stretch>
            <a:fillRect/>
          </a:stretch>
        </p:blipFill>
        <p:spPr bwMode="auto">
          <a:xfrm>
            <a:off x="0" y="428604"/>
            <a:ext cx="9265825" cy="611428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71472" y="5715016"/>
            <a:ext cx="60007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estaba sola</a:t>
            </a: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no tenía otra compañía que ella</a:t>
            </a:r>
          </a:p>
        </p:txBody>
      </p:sp>
    </p:spTree>
  </p:cSld>
  <p:clrMapOvr>
    <a:masterClrMapping/>
  </p:clrMapOvr>
  <p:transition spd="med" advTm="8482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http://4.bp.blogspot.com/-xQMViREPSs4/Td1C_fyEsqI/AAAAAAAAB0M/uWxRug48f8Y/s320/fondos-de-enamorados-726676.jpe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72264" y="857232"/>
            <a:ext cx="10118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3" name="Picture 6" descr="http://i56.tinypic.com/2n0pip.jp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rcRect l="23437" t="9375" r="28125" b="239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5572140"/>
            <a:ext cx="60722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hace ruidos para no sentir que estorba</a:t>
            </a:r>
          </a:p>
        </p:txBody>
      </p:sp>
      <p:pic>
        <p:nvPicPr>
          <p:cNvPr id="8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4"/>
          <a:srcRect l="17544" r="56140" b="20563"/>
          <a:stretch>
            <a:fillRect/>
          </a:stretch>
        </p:blipFill>
        <p:spPr bwMode="auto">
          <a:xfrm>
            <a:off x="500034" y="1071546"/>
            <a:ext cx="2786082" cy="30612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57222" y="-285776"/>
            <a:ext cx="1500166" cy="1328272"/>
          </a:xfrm>
          <a:prstGeom prst="rect">
            <a:avLst/>
          </a:prstGeom>
          <a:noFill/>
        </p:spPr>
      </p:pic>
      <p:pic>
        <p:nvPicPr>
          <p:cNvPr id="4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5857892"/>
            <a:ext cx="1500166" cy="1328272"/>
          </a:xfrm>
          <a:prstGeom prst="rect">
            <a:avLst/>
          </a:prstGeom>
          <a:noFill/>
        </p:spPr>
      </p:pic>
      <p:pic>
        <p:nvPicPr>
          <p:cNvPr id="12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929586" y="-285776"/>
            <a:ext cx="1500166" cy="1328272"/>
          </a:xfrm>
          <a:prstGeom prst="rect">
            <a:avLst/>
          </a:prstGeom>
          <a:noFill/>
        </p:spPr>
      </p:pic>
      <p:pic>
        <p:nvPicPr>
          <p:cNvPr id="6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001024" y="5857892"/>
            <a:ext cx="1500166" cy="1328272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4929190" y="121442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i="1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97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myanda.extra.hu/kepeim/kep_73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85720" y="5286388"/>
            <a:ext cx="74295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aprendió a hablar en silencio para no despertarme creyendo que eras tú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285984" y="442913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i="1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 l="17544" r="56140" b="20563"/>
          <a:stretch>
            <a:fillRect/>
          </a:stretch>
        </p:blipFill>
        <p:spPr bwMode="auto">
          <a:xfrm>
            <a:off x="285720" y="500042"/>
            <a:ext cx="2786082" cy="306124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Click="0" advTm="9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http://sphotos-a.xx.fbcdn.net/hphotos-ash3/c0.0.403.403/p403x403/576347_427949773935850_176435225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750493">
            <a:off x="493665" y="2503508"/>
            <a:ext cx="2700717" cy="2671341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85720" y="5429264"/>
            <a:ext cx="8286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le cambia a cada rato los nombres a quien amenaza con desplazarla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1225300">
            <a:off x="7564062" y="87272"/>
            <a:ext cx="1500230" cy="1384808"/>
          </a:xfrm>
          <a:prstGeom prst="rect">
            <a:avLst/>
          </a:prstGeom>
          <a:noFill/>
        </p:spPr>
      </p:pic>
      <p:pic>
        <p:nvPicPr>
          <p:cNvPr id="6" name="Picture 8" descr="480052oa9twq6wkp.gif picture by Xio_pr36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999994">
            <a:off x="-23333" y="-29943"/>
            <a:ext cx="1500166" cy="138474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000892" y="1714488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002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EL PLACER DE AMAR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5072074"/>
            <a:ext cx="79296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 me deja pero no me cela</a:t>
            </a:r>
          </a:p>
          <a:p>
            <a:pPr lvl="0"/>
            <a:r>
              <a:rPr lang="es-E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Sabe que volveré a verla en mi cara al espejo</a:t>
            </a:r>
          </a:p>
        </p:txBody>
      </p:sp>
      <p:pic>
        <p:nvPicPr>
          <p:cNvPr id="6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122397">
            <a:off x="3791876" y="873088"/>
            <a:ext cx="1919202" cy="21606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6858016" y="157161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872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img171.imageshack.us/img171/9892/bellez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34" y="5857892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Sabe que pese a toda tristeza la aceptaré de nuevo</a:t>
            </a:r>
          </a:p>
        </p:txBody>
      </p:sp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503127">
            <a:off x="5999739" y="854901"/>
            <a:ext cx="2235098" cy="251623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143768" y="4214818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23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picturestack.com/731/730/wpo0051dx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5984" y="5143512"/>
            <a:ext cx="61436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sintió que un buen día la dejaría por ti</a:t>
            </a:r>
          </a:p>
        </p:txBody>
      </p:sp>
      <p:sp>
        <p:nvSpPr>
          <p:cNvPr id="5" name="4 Rectángulo"/>
          <p:cNvSpPr/>
          <p:nvPr/>
        </p:nvSpPr>
        <p:spPr>
          <a:xfrm>
            <a:off x="7000892" y="785794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652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mg244.imageshack.us/img244/4360/novia2pi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357214"/>
            <a:ext cx="10001320" cy="757242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059339">
            <a:off x="172569" y="-135572"/>
            <a:ext cx="2104710" cy="23694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786578" y="228599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85720" y="5572140"/>
            <a:ext cx="63579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</a:t>
            </a:r>
            <a:r>
              <a:rPr lang="es-E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fue </a:t>
            </a:r>
            <a:r>
              <a:rPr lang="es-E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hablar con tu soledad que le prometió no dejarte</a:t>
            </a:r>
          </a:p>
        </p:txBody>
      </p:sp>
    </p:spTree>
  </p:cSld>
  <p:clrMapOvr>
    <a:masterClrMapping/>
  </p:clrMapOvr>
  <p:transition spd="med" advTm="8222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MUJER..!!!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286388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y tu soledad son dos grandes amigas</a:t>
            </a:r>
            <a:endParaRPr lang="es-ES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518191">
            <a:off x="3997937" y="2711659"/>
            <a:ext cx="2440486" cy="26376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357422" y="442913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03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8 Rectángulo"/>
          <p:cNvSpPr/>
          <p:nvPr/>
        </p:nvSpPr>
        <p:spPr>
          <a:xfrm>
            <a:off x="6572264" y="85723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71472" y="5143512"/>
            <a:ext cx="67866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Aun más que tu y que yo</a:t>
            </a:r>
          </a:p>
          <a:p>
            <a:r>
              <a:rPr lang="es-E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Porque pactaron no dejarnos</a:t>
            </a:r>
          </a:p>
        </p:txBody>
      </p:sp>
      <p:pic>
        <p:nvPicPr>
          <p:cNvPr id="8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192338">
            <a:off x="3216736" y="441760"/>
            <a:ext cx="2657048" cy="35111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769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0" descr="http://i41.tinypic.com/39e6d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27427">
            <a:off x="4348720" y="279574"/>
            <a:ext cx="2065400" cy="27292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000892" y="714356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214414" y="5786454"/>
            <a:ext cx="728667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Porque pactaron hacer vagos lo recuerdos</a:t>
            </a:r>
          </a:p>
        </p:txBody>
      </p:sp>
    </p:spTree>
  </p:cSld>
  <p:clrMapOvr>
    <a:masterClrMapping/>
  </p:clrMapOvr>
  <p:transition spd="med" advTm="7411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myanda.extra.hu/kepeim/kep_64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57166"/>
            <a:ext cx="2216508" cy="292895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071802" y="5500702"/>
            <a:ext cx="29803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Inexistente el vacío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357554" y="450057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100" i="1" dirty="0" err="1" smtClean="0">
                <a:solidFill>
                  <a:prstClr val="white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prstClr val="white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prstClr val="white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372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http://myanda.extra.hu/kepeim/kep_705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00966"/>
          </a:xfrm>
          <a:prstGeom prst="rect">
            <a:avLst/>
          </a:prstGeom>
          <a:noFill/>
        </p:spPr>
      </p:pic>
      <p:pic>
        <p:nvPicPr>
          <p:cNvPr id="6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08795">
            <a:off x="692585" y="75174"/>
            <a:ext cx="2739733" cy="362036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286116" y="4286256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14348" y="4786322"/>
            <a:ext cx="36647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Innecesaria la compañía</a:t>
            </a:r>
          </a:p>
        </p:txBody>
      </p:sp>
    </p:spTree>
  </p:cSld>
  <p:clrMapOvr>
    <a:masterClrMapping/>
  </p:clrMapOvr>
  <p:transition spd="med" advTm="7541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ttp://myanda.extra.hu/kepeim/kep_71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86974" cy="757240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929454" y="2071678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444929">
            <a:off x="488105" y="328796"/>
            <a:ext cx="2570526" cy="339676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1357290" y="5286388"/>
            <a:ext cx="32544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Automática la rutina</a:t>
            </a:r>
            <a:endParaRPr lang="es-E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671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ermosas flores para los amigo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220561">
            <a:off x="102019" y="1285899"/>
            <a:ext cx="1947814" cy="23819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786710" y="428604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8596" y="5429264"/>
            <a:ext cx="78581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nos convencieron del error de una búsqueda desenfrenada por llenar los espacios</a:t>
            </a:r>
          </a:p>
        </p:txBody>
      </p:sp>
    </p:spTree>
  </p:cSld>
  <p:clrMapOvr>
    <a:masterClrMapping/>
  </p:clrMapOvr>
  <p:transition spd="med" advTm="7892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1-8.jpg picture by GAVIOTALIBERT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9955" cy="314494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928662" y="5715016"/>
            <a:ext cx="5900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nos convencieron de no dejar entrar al amor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357422" y="85723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791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dreamer.blogia.com/upload/20070418185048-manohom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6" descr="[yenny%255B3%255D.gif]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424246"/>
            <a:ext cx="3071802" cy="30718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64" y="0"/>
            <a:ext cx="2214578" cy="29264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42910" y="4286256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Tu soledad es aun más vieja que la mía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214810" y="2143116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611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LA LLUVIA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5572140"/>
            <a:ext cx="61125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Y puede que no sepamos cuánto perdemos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571736" y="342900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6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 l="17544" r="56140" b="20563"/>
          <a:stretch>
            <a:fillRect/>
          </a:stretch>
        </p:blipFill>
        <p:spPr bwMode="auto">
          <a:xfrm>
            <a:off x="2571735" y="357166"/>
            <a:ext cx="2015521" cy="22145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738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OLE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5429264"/>
            <a:ext cx="60007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los capullos que nunca abrirán</a:t>
            </a:r>
          </a:p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Porque no hay dolor ni hay riesgos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20704">
            <a:off x="2709927" y="281054"/>
            <a:ext cx="2057825" cy="271926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214810" y="4357694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9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poesiasdelcorazon.p.o.pic.centerblog.net/1be4ed12.jpg"/>
          <p:cNvPicPr>
            <a:picLocks noChangeAspect="1" noChangeArrowheads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2862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una garantía</a:t>
            </a:r>
          </a:p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Una promesa</a:t>
            </a:r>
          </a:p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lo que te aferras como </a:t>
            </a:r>
            <a:endParaRPr lang="es-ES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un </a:t>
            </a:r>
            <a:r>
              <a:rPr lang="es-E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naufrago</a:t>
            </a:r>
          </a:p>
        </p:txBody>
      </p:sp>
      <p:pic>
        <p:nvPicPr>
          <p:cNvPr id="9218" name="Picture 2" descr="http://i281.photobucket.com/albums/kk231/_La_Dama_Del_Lago_/gaviotas.gif?t=12109852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714356"/>
            <a:ext cx="1676400" cy="1485900"/>
          </a:xfrm>
          <a:prstGeom prst="rect">
            <a:avLst/>
          </a:prstGeom>
          <a:noFill/>
        </p:spPr>
      </p:pic>
      <p:pic>
        <p:nvPicPr>
          <p:cNvPr id="9220" name="Picture 4" descr="http://i281.photobucket.com/albums/kk231/_La_Dama_Del_Lago_/gaviotas.gif?t=121098529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85728"/>
            <a:ext cx="1676400" cy="148590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4429124" y="342900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751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"/>
          <p:cNvPicPr>
            <a:picLocks noChangeAspect="1" noChangeArrowheads="1"/>
          </p:cNvPicPr>
          <p:nvPr/>
        </p:nvPicPr>
        <p:blipFill>
          <a:blip r:embed="rId2"/>
          <a:srcRect l="2343" t="8333" r="2343" b="156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4643446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lo que he decidido tomar en este largo viaje sin tiempo</a:t>
            </a:r>
          </a:p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Dejando al amor lentamente apagar su llama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143636" y="235743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202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SUMERGIDAENUNSUEO.jpg picture by VIUMOR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4" y="-76200"/>
            <a:ext cx="9109076" cy="6934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00232" y="457200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Renunciando a sentir</a:t>
            </a:r>
          </a:p>
          <a:p>
            <a:pPr lvl="0"/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Continuar un día más</a:t>
            </a:r>
          </a:p>
          <a:p>
            <a:pPr lvl="0"/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Abrazando la almohada</a:t>
            </a:r>
            <a:endParaRPr lang="es-E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9" y="0"/>
            <a:ext cx="2432734" cy="32146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6929454" y="5286388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27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Mis deseos de ti"/>
          <p:cNvPicPr>
            <a:picLocks noChangeAspect="1" noChangeArrowheads="1"/>
          </p:cNvPicPr>
          <p:nvPr/>
        </p:nvPicPr>
        <p:blipFill>
          <a:blip r:embed="rId2"/>
          <a:srcRect t="4060" r="6909" b="6250"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428604"/>
            <a:ext cx="3000396" cy="34928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000364" y="628652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500530" y="4500570"/>
            <a:ext cx="464347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y yo hicimos un pacto, no volver a pensar en ti.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Imagen"/>
          <p:cNvPicPr>
            <a:picLocks noChangeAspect="1" noChangeArrowheads="1"/>
          </p:cNvPicPr>
          <p:nvPr/>
        </p:nvPicPr>
        <p:blipFill>
          <a:blip r:embed="rId2"/>
          <a:srcRect l="3906" t="4166" r="5468" b="156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85860"/>
            <a:ext cx="3357586" cy="339840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642910" y="5000636"/>
            <a:ext cx="335758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 si quiera mencionar tu nombre,</a:t>
            </a:r>
            <a:endParaRPr lang="es-E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6500826" y="5715016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9183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http://www.gabitogrupos.com/ELRECUERDODEMISUENO/images/imagen8utopia_bella.jpg"/>
          <p:cNvPicPr>
            <a:picLocks noChangeAspect="1" noChangeArrowheads="1"/>
          </p:cNvPicPr>
          <p:nvPr/>
        </p:nvPicPr>
        <p:blipFill>
          <a:blip r:embed="rId2"/>
          <a:srcRect b="14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918464"/>
            <a:ext cx="3286148" cy="415361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0" y="4929198"/>
            <a:ext cx="778671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 que mi soledad no sabe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 que cuando ella duerme te nombro a gritos,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cuerpo pide tu calor, mis labios tus besos...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857620" y="342900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66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gabitogrupos.com/ELRECUERDODEMISUENO/images/imagen4utopia_sensacion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928670"/>
            <a:ext cx="2714644" cy="358720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85918" y="3571876"/>
            <a:ext cx="1714512" cy="226560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0"/>
            <a:ext cx="8858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Sé que nunca más volveré a amar como te amé,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castraste mi corazón y te aseguraste</a:t>
            </a:r>
            <a:b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 que nadie más llegara a él.</a:t>
            </a:r>
            <a:endParaRPr lang="es-E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15140" y="5429264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572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gabitogrupos.com/ELRECUERDODEMISUENO/images/antigua...png"/>
          <p:cNvPicPr>
            <a:picLocks noChangeAspect="1" noChangeArrowheads="1"/>
          </p:cNvPicPr>
          <p:nvPr/>
        </p:nvPicPr>
        <p:blipFill>
          <a:blip r:embed="rId2"/>
          <a:srcRect l="5468" t="8398" r="5468"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rafaeldominguezfernandez.files.wordpress.com/2010/10/chikosui0011_3x1.jpg?w=1000&amp;h=36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500042"/>
            <a:ext cx="2357422" cy="311516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357158" y="5286388"/>
            <a:ext cx="64294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Mi soledad te lo agradece ya que</a:t>
            </a:r>
            <a:b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hoy somos ella y yo. 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929454" y="4071942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8202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gabitogrupos.com/ELRECUERDODEMISUENO/images/imagen12mi_nombre_es_soledad.jpg"/>
          <p:cNvPicPr>
            <a:picLocks noChangeAspect="1" noChangeArrowheads="1"/>
          </p:cNvPicPr>
          <p:nvPr/>
        </p:nvPicPr>
        <p:blipFill>
          <a:blip r:embed="rId2"/>
          <a:srcRect l="6750" t="7292" r="6250" b="624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0" descr="_helen_060129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19919">
            <a:off x="4559189" y="5821425"/>
            <a:ext cx="1744108" cy="910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57158" y="4000504"/>
            <a:ext cx="300039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Sé que nunca más volveré a amar </a:t>
            </a:r>
            <a:endParaRPr lang="es-E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como te </a:t>
            </a:r>
            <a:r>
              <a:rPr lang="es-E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amé.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143240" y="3429000"/>
            <a:ext cx="689612" cy="261610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i="1" dirty="0" err="1" smtClean="0">
                <a:solidFill>
                  <a:schemeClr val="bg1"/>
                </a:solidFill>
                <a:latin typeface="Monotype Corsiva" pitchFamily="66" charset="0"/>
              </a:rPr>
              <a:t>Pps</a:t>
            </a:r>
            <a:r>
              <a:rPr lang="es-ES" sz="1100" i="1" dirty="0" smtClean="0">
                <a:solidFill>
                  <a:schemeClr val="bg1"/>
                </a:solidFill>
                <a:latin typeface="Monotype Corsiva" pitchFamily="66" charset="0"/>
              </a:rPr>
              <a:t> Helen</a:t>
            </a:r>
            <a:endParaRPr lang="es-ES" sz="1100" i="1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</TotalTime>
  <Words>423</Words>
  <Application>Microsoft Office PowerPoint</Application>
  <PresentationFormat>Presentación en pantalla (4:3)</PresentationFormat>
  <Paragraphs>103</Paragraphs>
  <Slides>31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4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Tema de Office</vt:lpstr>
      <vt:lpstr>2_Tema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soledad</dc:title>
  <dc:creator>Helen-Bruji</dc:creator>
  <dc:description>Cancion de Emilio Jose</dc:description>
  <cp:lastModifiedBy>Eleni</cp:lastModifiedBy>
  <cp:revision>85</cp:revision>
  <dcterms:created xsi:type="dcterms:W3CDTF">2012-10-31T15:59:49Z</dcterms:created>
  <dcterms:modified xsi:type="dcterms:W3CDTF">2013-10-29T22:39:15Z</dcterms:modified>
  <cp:contentStatus>Final</cp:contentStatus>
</cp:coreProperties>
</file>