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63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C4A/rEexjjrQj77GZyLkw==" hashData="IH8pDmL2wyZrgxW9SNvbmz9Q1Ufm8vQ5BA1lcO01XTZVattYQOX0MYbkS7Cz02Xkj7OgK0TVZugPdPN6pHW5L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6247" autoAdjust="0"/>
  </p:normalViewPr>
  <p:slideViewPr>
    <p:cSldViewPr snapToGrid="0">
      <p:cViewPr>
        <p:scale>
          <a:sx n="80" d="100"/>
          <a:sy n="80" d="100"/>
        </p:scale>
        <p:origin x="1152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3BE7A0-D784-4D98-AE80-B531E78B08AC}" type="datetimeFigureOut">
              <a:rPr lang="es-ES" smtClean="0"/>
              <a:t>18/12/2025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5D454D-4F19-4DF2-9050-178E617E01D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1736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62B356-08AC-43DA-B20A-0E0DD8C1D2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84E290D-1596-495C-87AE-839D20547F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9AAA490-D4FA-43E0-84EB-EE8E08101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609E-7562-4C01-9F01-EE8FCBF96508}" type="datetimeFigureOut">
              <a:rPr lang="es-ES" smtClean="0"/>
              <a:t>18/12/2025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512A66-62C3-44D8-8BC0-80F42AAFA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B051ED1-1E05-4B86-96B4-A73EF4AC0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F5A8-9BEA-4A80-9FD6-B006A3E46E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9662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B47ACB-744B-48F3-B497-0BAE620BA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F9DEC86-7833-494D-B69F-99D1227646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4491691-0EC6-4490-94E7-789A41863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609E-7562-4C01-9F01-EE8FCBF96508}" type="datetimeFigureOut">
              <a:rPr lang="es-ES" smtClean="0"/>
              <a:t>18/12/2025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4A3DAA-05B7-4B62-AAC2-118A8CC91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21EE6BF-B2CF-4D5E-8E00-F5DB8B871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F5A8-9BEA-4A80-9FD6-B006A3E46E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0895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DEBFB8-5E92-4238-AB4B-CDC29FF2C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7FB9641-B876-4BE8-B24A-B9A667A290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AE736C6-5919-494D-8F69-C08509D4F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609E-7562-4C01-9F01-EE8FCBF96508}" type="datetimeFigureOut">
              <a:rPr lang="es-ES" smtClean="0"/>
              <a:t>18/12/2025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85848EE-B7FC-4F49-B1CD-E31B27581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78610D7-CB36-4A49-97E1-6162EDF42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F5A8-9BEA-4A80-9FD6-B006A3E46E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4801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E24861-FC74-410E-A667-4B54F9AA3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CDFE513-CFE1-4B1E-AAA2-6EF61F99B7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EF24B62-2913-47EA-8B3D-AB0DEEC1AF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EC90F4F-BC99-4459-91FA-64558A137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609E-7562-4C01-9F01-EE8FCBF96508}" type="datetimeFigureOut">
              <a:rPr lang="es-ES" smtClean="0"/>
              <a:t>18/12/2025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E558237-B599-48E9-A602-D499941B5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AEADA9C-B536-4F4B-B4B5-95E94EA35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F5A8-9BEA-4A80-9FD6-B006A3E46E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1359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568435-3AF7-4F0C-885E-A525AD598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7FDA528-4CB0-44D9-AA12-ECECCB1F64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8E2AB0A-CCC4-41B8-A983-178D083AE2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C2E5AB8-49E0-487B-BCFD-85B7DA10B1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AC63212-F2F2-49BC-8ABA-1982D4D36D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4423017-05A7-4602-9CEF-07DC97A3C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609E-7562-4C01-9F01-EE8FCBF96508}" type="datetimeFigureOut">
              <a:rPr lang="es-ES" smtClean="0"/>
              <a:t>18/12/2025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231E20A-5880-435A-912E-B37788D5C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D53E426-6C31-4B6F-A566-29E984B58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F5A8-9BEA-4A80-9FD6-B006A3E46E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0527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EB0F48-44C6-4CC9-AD7B-487CE8F40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6ABBBE1-9B9A-408F-9F12-536FF8C03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609E-7562-4C01-9F01-EE8FCBF96508}" type="datetimeFigureOut">
              <a:rPr lang="es-ES" smtClean="0"/>
              <a:t>18/12/2025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83EDCCD-10E6-438B-B77C-C87BFD868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F288DAD-955C-441A-8DC2-05D794B1B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F5A8-9BEA-4A80-9FD6-B006A3E46E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0567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B21CA32-B1EA-41E8-A907-62D654A36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609E-7562-4C01-9F01-EE8FCBF96508}" type="datetimeFigureOut">
              <a:rPr lang="es-ES" smtClean="0"/>
              <a:t>18/12/2025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7A99745-6D43-467B-BB46-9FAE10D0C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6EAC1D0-04C3-4B1C-A719-097997565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F5A8-9BEA-4A80-9FD6-B006A3E46E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9842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21EAE8-FB5F-47B2-948C-CF2FA0C42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F354FF8-6955-424B-9317-6BA41C410F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0122FC7-D24F-45DE-8E92-8137541A89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295620D-CE99-46CC-9B36-43138593D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609E-7562-4C01-9F01-EE8FCBF96508}" type="datetimeFigureOut">
              <a:rPr lang="es-ES" smtClean="0"/>
              <a:t>18/12/2025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34ECC2F-F639-4343-88D1-7494CC0C6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4C139F7-621C-4873-97A4-2F519D232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F5A8-9BEA-4A80-9FD6-B006A3E46E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0679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1E4231-981D-4B6F-A211-3AF9782E2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5B17D92-650F-4E89-BCBC-41199DC000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B177532-88CC-4A99-BCD7-EA94986840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B73FBD8-859A-4452-A7A5-CB49CA704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609E-7562-4C01-9F01-EE8FCBF96508}" type="datetimeFigureOut">
              <a:rPr lang="es-ES" smtClean="0"/>
              <a:t>18/12/2025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259EEAA-56DB-4FDC-ADE1-EBE0A5FBE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1858EF1-FB1D-445A-B69B-153BAB635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F5A8-9BEA-4A80-9FD6-B006A3E46E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0269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5BC100-3F3A-4F10-9E2F-B1A1AB537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2DD41BD-0721-4B71-9FB6-B0E8F1E2CA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EC8A9EB-668A-45E0-A762-6AAA410CD4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609E-7562-4C01-9F01-EE8FCBF96508}" type="datetimeFigureOut">
              <a:rPr lang="es-ES" smtClean="0"/>
              <a:t>18/12/2025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88B2F8-12EE-46DF-80A0-D684A4B52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D53F96-1D9F-4B4B-AFA0-E1D13940F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F5A8-9BEA-4A80-9FD6-B006A3E46E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5190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BFF331F-D04B-485C-A558-B538AA2CDD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2B49B2B-CC27-4087-8E1D-4AD6541037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63757B-089D-4AA2-9ECB-8143ECF65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609E-7562-4C01-9F01-EE8FCBF96508}" type="datetimeFigureOut">
              <a:rPr lang="es-ES" smtClean="0"/>
              <a:t>18/12/2025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C8C4599-C24F-48CB-9F37-BFAE9A163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FB81AC-26DE-4467-9373-2F8D8F447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F5A8-9BEA-4A80-9FD6-B006A3E46E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45963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48BC0A-7CB9-83E5-63D2-16C1BFD4E3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C184F9B-F3AC-B31D-F010-182F4B3DE6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8C30EBE-EA66-EA30-820F-B1C6DB81E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040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DA1FDA5-CC67-4841-870D-C6CF7D591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1B5AB83-932D-49C6-929C-8B76069329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5A1CCED-8893-4E40-B79A-A1658DAAA4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0609E-7562-4C01-9F01-EE8FCBF96508}" type="datetimeFigureOut">
              <a:rPr lang="es-ES" smtClean="0"/>
              <a:t>18/12/2025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5623D20-FB82-420D-9B45-AE77157AD5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B72338F-31E6-415E-A87B-83A9E0166E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9F5A8-9BEA-4A80-9FD6-B006A3E46E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9948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5EA08D2C-E2C6-305F-148F-E20D160E65C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12062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hyperlink" Target="mailto:jrvallea@outlook.es" TargetMode="Externa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en blanco y negro de una mujer&#10;&#10;El contenido generado por IA puede ser incorrecto.">
            <a:extLst>
              <a:ext uri="{FF2B5EF4-FFF2-40B4-BE49-F238E27FC236}">
                <a16:creationId xmlns:a16="http://schemas.microsoft.com/office/drawing/2014/main" id="{11A90591-97FA-4D90-593E-8ACA82E105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1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8">
            <a:extLst>
              <a:ext uri="{FF2B5EF4-FFF2-40B4-BE49-F238E27FC236}">
                <a16:creationId xmlns:a16="http://schemas.microsoft.com/office/drawing/2014/main" id="{96D089BD-641F-CAA7-A7CF-513209B25C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82879" y="628383"/>
            <a:ext cx="605250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sz="4800" i="1" dirty="0">
                <a:solidFill>
                  <a:schemeClr val="bg1"/>
                </a:solidFill>
                <a:latin typeface="Papyrus" panose="03070502060502030205" pitchFamily="66" charset="0"/>
              </a:rPr>
              <a:t>Mi nombre es amor</a:t>
            </a:r>
          </a:p>
        </p:txBody>
      </p:sp>
      <p:pic>
        <p:nvPicPr>
          <p:cNvPr id="36" name="CD2 13. Bilitis cortada(1)">
            <a:hlinkClick r:id="" action="ppaction://media"/>
            <a:extLst>
              <a:ext uri="{FF2B5EF4-FFF2-40B4-BE49-F238E27FC236}">
                <a16:creationId xmlns:a16="http://schemas.microsoft.com/office/drawing/2014/main" id="{8F891F18-74C0-4A32-8C44-D69A9F4598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19228" y="7407442"/>
            <a:ext cx="609600" cy="609600"/>
          </a:xfrm>
          <a:prstGeom prst="rect">
            <a:avLst/>
          </a:prstGeom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BD96E7A3-BD14-19F7-37AC-96C2988B2D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86" b="2604"/>
          <a:stretch>
            <a:fillRect/>
          </a:stretch>
        </p:blipFill>
        <p:spPr>
          <a:xfrm>
            <a:off x="0" y="0"/>
            <a:ext cx="12055642" cy="6653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8" name="Rectangle 7">
            <a:extLst>
              <a:ext uri="{FF2B5EF4-FFF2-40B4-BE49-F238E27FC236}">
                <a16:creationId xmlns:a16="http://schemas.microsoft.com/office/drawing/2014/main" id="{DAC9FC10-9864-CC01-284F-018E92E720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079" y="965416"/>
            <a:ext cx="320771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Mi nombre es amor y no tengo             sexo, edad ni raza.               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Nadie pudo jamás verme, 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oírme ni tocarme.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Y sin embargo todos saben que existo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porque alguna vez sintieron mi presencia.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Nací con el hombre y aún ya fui antes,</a:t>
            </a:r>
          </a:p>
        </p:txBody>
      </p:sp>
      <p:sp>
        <p:nvSpPr>
          <p:cNvPr id="39" name="Rectangle 7">
            <a:extLst>
              <a:ext uri="{FF2B5EF4-FFF2-40B4-BE49-F238E27FC236}">
                <a16:creationId xmlns:a16="http://schemas.microsoft.com/office/drawing/2014/main" id="{42155119-2F18-F438-B50F-713B9588B6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529" y="3719454"/>
            <a:ext cx="3342810" cy="2339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porque el hombre mismo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 fue producto del amor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    o sea, de mismo.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Habito en el corazón de los hombres y comparto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mi hogar con otros sentimientos como la alegría,</a:t>
            </a:r>
          </a:p>
          <a:p>
            <a:pPr eaLnBrk="1" hangingPunct="1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la tristeza, la ira y el odio.</a:t>
            </a:r>
          </a:p>
        </p:txBody>
      </p:sp>
      <p:pic>
        <p:nvPicPr>
          <p:cNvPr id="40" name="Imagen 39">
            <a:extLst>
              <a:ext uri="{FF2B5EF4-FFF2-40B4-BE49-F238E27FC236}">
                <a16:creationId xmlns:a16="http://schemas.microsoft.com/office/drawing/2014/main" id="{3E0E83C8-A70B-14CC-48D3-6100F76E1C1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55" b="26482"/>
          <a:stretch>
            <a:fillRect/>
          </a:stretch>
        </p:blipFill>
        <p:spPr>
          <a:xfrm>
            <a:off x="0" y="14449"/>
            <a:ext cx="11875168" cy="6470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1" name="Rectangle 7">
            <a:extLst>
              <a:ext uri="{FF2B5EF4-FFF2-40B4-BE49-F238E27FC236}">
                <a16:creationId xmlns:a16="http://schemas.microsoft.com/office/drawing/2014/main" id="{4AEFEB30-06F2-38F0-4D6F-A58BB2E7BA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160" y="1033021"/>
            <a:ext cx="4808371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No tengo brazos y sin embargo soy tan fuerte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que muchos dieron la vida en mi nombre.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No tengo piernas, mas, sin embargo, puedo unir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continentes sin mediar distancias.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Nunca tuve ojos ¿para qué los quiero? si sólo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me interesa la belleza interior y para verla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no los necesito.</a:t>
            </a:r>
          </a:p>
        </p:txBody>
      </p:sp>
      <p:sp>
        <p:nvSpPr>
          <p:cNvPr id="42" name="Rectangle 7">
            <a:extLst>
              <a:ext uri="{FF2B5EF4-FFF2-40B4-BE49-F238E27FC236}">
                <a16:creationId xmlns:a16="http://schemas.microsoft.com/office/drawing/2014/main" id="{0A655C54-7874-82C0-CCCB-E694DB9210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0734" y="2937671"/>
            <a:ext cx="514926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No tengo boca y a pesar de ello,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 los más grandes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poetas crearon los versos más hermosos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que se pronuncian en mi nombre.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No tengo oídos, pero soy capaz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de escuchar la voz del corazón.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¿Cómo me alimento? podrás preguntarte.</a:t>
            </a:r>
          </a:p>
        </p:txBody>
      </p:sp>
      <p:pic>
        <p:nvPicPr>
          <p:cNvPr id="43" name="Imagen 42">
            <a:extLst>
              <a:ext uri="{FF2B5EF4-FFF2-40B4-BE49-F238E27FC236}">
                <a16:creationId xmlns:a16="http://schemas.microsoft.com/office/drawing/2014/main" id="{8B6808B4-EC0D-35A2-2057-49CD09B8230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13" b="18241"/>
          <a:stretch>
            <a:fillRect/>
          </a:stretch>
        </p:blipFill>
        <p:spPr>
          <a:xfrm>
            <a:off x="1" y="-14448"/>
            <a:ext cx="11694694" cy="63310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4" name="Rectangle 7">
            <a:extLst>
              <a:ext uri="{FF2B5EF4-FFF2-40B4-BE49-F238E27FC236}">
                <a16:creationId xmlns:a16="http://schemas.microsoft.com/office/drawing/2014/main" id="{44546227-3C83-6758-DFB4-188F332FC3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08286" y="541421"/>
            <a:ext cx="4379155" cy="3293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Me gustan las palabras dulces 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y los gestos cariñosos.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Me encantan las miradas tiernas, 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el eco de las risas,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el valor de la amistad.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Me robustezco 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cuando me alimento de ilusiones y de fe,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crezco en el compromiso 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y la entrega.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Tengo mucho miedo 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a la ingratitud y a la traición.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El dolor y la pena pueden herirme 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pero no matarme.</a:t>
            </a:r>
          </a:p>
        </p:txBody>
      </p:sp>
      <p:sp>
        <p:nvSpPr>
          <p:cNvPr id="45" name="Rectangle 7">
            <a:extLst>
              <a:ext uri="{FF2B5EF4-FFF2-40B4-BE49-F238E27FC236}">
                <a16:creationId xmlns:a16="http://schemas.microsoft.com/office/drawing/2014/main" id="{5AAF9433-E8F8-A8C1-3D75-AC4EE90527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96354" y="3727778"/>
            <a:ext cx="5555289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No quisiera conocer la muerte, 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pero el olvido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es capaz de causármela.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¿Qué dónde estoy, 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cómo darse cuenta de que existo?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Pues bien, fíjate en los ojos de una mujer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acariciando la cara de su amado,</a:t>
            </a:r>
          </a:p>
          <a:p>
            <a:pPr algn="ctr" eaLnBrk="1" hangingPunct="1"/>
            <a:r>
              <a:rPr lang="es-ES" altLang="es-ES" sz="1600" i="1" dirty="0">
                <a:solidFill>
                  <a:schemeClr val="bg1"/>
                </a:solidFill>
                <a:latin typeface="Papyrus" panose="03070502060502030205" pitchFamily="66" charset="0"/>
              </a:rPr>
              <a:t>allí estoy yo.</a:t>
            </a:r>
          </a:p>
        </p:txBody>
      </p:sp>
      <p:pic>
        <p:nvPicPr>
          <p:cNvPr id="46" name="Imagen 45">
            <a:extLst>
              <a:ext uri="{FF2B5EF4-FFF2-40B4-BE49-F238E27FC236}">
                <a16:creationId xmlns:a16="http://schemas.microsoft.com/office/drawing/2014/main" id="{C30FACD1-9CFC-06E5-B46A-1B587960FFC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2" b="13478"/>
          <a:stretch>
            <a:fillRect/>
          </a:stretch>
        </p:blipFill>
        <p:spPr>
          <a:xfrm>
            <a:off x="-21142" y="-38862"/>
            <a:ext cx="11535363" cy="6174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7" name="Rectangle 7">
            <a:extLst>
              <a:ext uri="{FF2B5EF4-FFF2-40B4-BE49-F238E27FC236}">
                <a16:creationId xmlns:a16="http://schemas.microsoft.com/office/drawing/2014/main" id="{08560802-0F3E-6D34-01B5-5EC08DA17F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18064"/>
            <a:ext cx="4427621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Mira a tu alrededor las flores, 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los pájaros,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el cielo, las nubes y las estrellas, 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y me verás a mí,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porque todos ellos fueron 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creados por amor.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Contempla el rubor del rostro 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de una niña ilusionada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al recibir su primer beso, 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sigo siendo yo.</a:t>
            </a:r>
          </a:p>
        </p:txBody>
      </p:sp>
      <p:sp>
        <p:nvSpPr>
          <p:cNvPr id="48" name="Rectangle 7">
            <a:extLst>
              <a:ext uri="{FF2B5EF4-FFF2-40B4-BE49-F238E27FC236}">
                <a16:creationId xmlns:a16="http://schemas.microsoft.com/office/drawing/2014/main" id="{1E623D20-E619-347F-2E1B-8F115875A3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173" y="3186984"/>
            <a:ext cx="4295273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En el cariño del amigo 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que te tiende la mano,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te comprende, te escucha 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y te reconforta,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allí estoy yo.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En el beso afectuoso de un amigo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en la emoción de un hombre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 y una mujer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uniendo sus cuerpos, estoy yo.</a:t>
            </a:r>
          </a:p>
        </p:txBody>
      </p:sp>
      <p:pic>
        <p:nvPicPr>
          <p:cNvPr id="49" name="Imagen 48">
            <a:extLst>
              <a:ext uri="{FF2B5EF4-FFF2-40B4-BE49-F238E27FC236}">
                <a16:creationId xmlns:a16="http://schemas.microsoft.com/office/drawing/2014/main" id="{334169B9-14CE-F1E2-5A21-25AE6774C74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61" b="15452"/>
          <a:stretch>
            <a:fillRect/>
          </a:stretch>
        </p:blipFill>
        <p:spPr>
          <a:xfrm flipH="1">
            <a:off x="21124" y="-28902"/>
            <a:ext cx="11300592" cy="59604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0" name="Rectangle 7">
            <a:extLst>
              <a:ext uri="{FF2B5EF4-FFF2-40B4-BE49-F238E27FC236}">
                <a16:creationId xmlns:a16="http://schemas.microsoft.com/office/drawing/2014/main" id="{1E2BCF2A-E218-904F-52F8-FD97E87334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131" y="1015519"/>
            <a:ext cx="4141186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  <a:cs typeface="Aharoni" panose="02010803020104030203" pitchFamily="2" charset="-79"/>
              </a:rPr>
              <a:t>En el recuerdo de la sonrisa 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  <a:cs typeface="Aharoni" panose="02010803020104030203" pitchFamily="2" charset="-79"/>
              </a:rPr>
              <a:t>dulce de una mujer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  <a:cs typeface="Aharoni" panose="02010803020104030203" pitchFamily="2" charset="-79"/>
              </a:rPr>
              <a:t>que se fue, también estoy yo.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  <a:cs typeface="Aharoni" panose="02010803020104030203" pitchFamily="2" charset="-79"/>
              </a:rPr>
              <a:t>En la ternura de un niño jugando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  <a:cs typeface="Aharoni" panose="02010803020104030203" pitchFamily="2" charset="-79"/>
              </a:rPr>
              <a:t>con un animalito, sigo siendo yo.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  <a:cs typeface="Aharoni" panose="02010803020104030203" pitchFamily="2" charset="-79"/>
              </a:rPr>
              <a:t>En las razones que me motivaron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  <a:cs typeface="Aharoni" panose="02010803020104030203" pitchFamily="2" charset="-79"/>
              </a:rPr>
              <a:t>a contarte esto, también estoy yo.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  <a:cs typeface="Aharoni" panose="02010803020104030203" pitchFamily="2" charset="-79"/>
              </a:rPr>
              <a:t>En muchos sitios, a través del tiempo,</a:t>
            </a:r>
          </a:p>
        </p:txBody>
      </p:sp>
      <p:sp>
        <p:nvSpPr>
          <p:cNvPr id="51" name="CuadroTexto 50">
            <a:extLst>
              <a:ext uri="{FF2B5EF4-FFF2-40B4-BE49-F238E27FC236}">
                <a16:creationId xmlns:a16="http://schemas.microsoft.com/office/drawing/2014/main" id="{36A96828-34EF-4828-B7CF-6C89A7E0D3D7}"/>
              </a:ext>
            </a:extLst>
          </p:cNvPr>
          <p:cNvSpPr txBox="1"/>
          <p:nvPr/>
        </p:nvSpPr>
        <p:spPr>
          <a:xfrm>
            <a:off x="8611736" y="6059606"/>
            <a:ext cx="22245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dirty="0" err="1">
                <a:solidFill>
                  <a:srgbClr val="FF0000"/>
                </a:solidFill>
                <a:latin typeface="Papyrus" panose="03070502060502030205" pitchFamily="66" charset="0"/>
              </a:rPr>
              <a:t>jrvg</a:t>
            </a:r>
            <a:endParaRPr lang="es-ES" sz="4000" i="1" dirty="0">
              <a:solidFill>
                <a:srgbClr val="FF0000"/>
              </a:solidFill>
              <a:latin typeface="Papyrus" panose="03070502060502030205" pitchFamily="66" charset="0"/>
            </a:endParaRPr>
          </a:p>
        </p:txBody>
      </p:sp>
      <p:sp>
        <p:nvSpPr>
          <p:cNvPr id="52" name="CuadroTexto 51">
            <a:extLst>
              <a:ext uri="{FF2B5EF4-FFF2-40B4-BE49-F238E27FC236}">
                <a16:creationId xmlns:a16="http://schemas.microsoft.com/office/drawing/2014/main" id="{1E473E83-3151-7D76-077D-6F6EFC53835A}"/>
              </a:ext>
            </a:extLst>
          </p:cNvPr>
          <p:cNvSpPr txBox="1"/>
          <p:nvPr/>
        </p:nvSpPr>
        <p:spPr>
          <a:xfrm>
            <a:off x="116130" y="7124131"/>
            <a:ext cx="2903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sp>
        <p:nvSpPr>
          <p:cNvPr id="53" name="Rectangle 7">
            <a:extLst>
              <a:ext uri="{FF2B5EF4-FFF2-40B4-BE49-F238E27FC236}">
                <a16:creationId xmlns:a16="http://schemas.microsoft.com/office/drawing/2014/main" id="{2C1FEC8D-AA63-5BEF-0E48-2BB55EE7B6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131" y="3243629"/>
            <a:ext cx="4141186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sin importar las diferencias, estoy yo 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si quieres buscarme hazlo, 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pero has de saber que sólo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me encontrarás cuando ya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 no pienses más en ti misma,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en ese momento sólo abre </a:t>
            </a:r>
          </a:p>
          <a:p>
            <a:pPr algn="ctr" eaLnBrk="1" hangingPunct="1"/>
            <a:r>
              <a:rPr lang="es-ES" alt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tu corazón y me hallarás.</a:t>
            </a:r>
          </a:p>
        </p:txBody>
      </p:sp>
      <p:pic>
        <p:nvPicPr>
          <p:cNvPr id="54" name="Imagen 53">
            <a:extLst>
              <a:ext uri="{FF2B5EF4-FFF2-40B4-BE49-F238E27FC236}">
                <a16:creationId xmlns:a16="http://schemas.microsoft.com/office/drawing/2014/main" id="{5F9F72FD-3028-59E1-8301-0522224233B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48"/>
          <a:stretch>
            <a:fillRect/>
          </a:stretch>
        </p:blipFill>
        <p:spPr>
          <a:xfrm>
            <a:off x="-21142" y="0"/>
            <a:ext cx="12192017" cy="68869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5" name="CuadroTexto 54">
            <a:extLst>
              <a:ext uri="{FF2B5EF4-FFF2-40B4-BE49-F238E27FC236}">
                <a16:creationId xmlns:a16="http://schemas.microsoft.com/office/drawing/2014/main" id="{B735EFCD-BECE-6324-8AAE-E712CCA092FD}"/>
              </a:ext>
            </a:extLst>
          </p:cNvPr>
          <p:cNvSpPr txBox="1"/>
          <p:nvPr/>
        </p:nvSpPr>
        <p:spPr>
          <a:xfrm>
            <a:off x="8194012" y="5874940"/>
            <a:ext cx="30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i="1" dirty="0">
                <a:latin typeface="Papyrus" panose="03070502060502030205" pitchFamily="66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jrvallea@outlook.es</a:t>
            </a:r>
            <a:endParaRPr lang="es-ES" i="1" dirty="0">
              <a:latin typeface="Papyrus" panose="030705020605020302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978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xit" presetSubtype="0" fill="hold" grpId="0" nodeType="after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 tmFilter="0,0; .5, 0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5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0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500"/>
                            </p:stCondLst>
                            <p:childTnLst>
                              <p:par>
                                <p:cTn id="35" presetID="9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3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9" presetClass="exit" presetSubtype="0" fill="hold" grpId="1" nodeType="withEffect">
                                  <p:stCondLst>
                                    <p:cond delay="2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3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3100"/>
                            </p:stCondLst>
                            <p:childTnLst>
                              <p:par>
                                <p:cTn id="4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61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91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5600"/>
                            </p:stCondLst>
                            <p:childTnLst>
                              <p:par>
                                <p:cTn id="54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1100"/>
                            </p:stCondLst>
                            <p:childTnLst>
                              <p:par>
                                <p:cTn id="58" presetID="14" presetClass="exit" presetSubtype="1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5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4" presetClass="exit" presetSubtype="10" fill="hold" grpId="1" nodeType="withEffect">
                                  <p:stCondLst>
                                    <p:cond delay="2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62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37200"/>
                            </p:stCondLst>
                            <p:childTnLst>
                              <p:par>
                                <p:cTn id="6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402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43200"/>
                            </p:stCondLst>
                            <p:childTnLst>
                              <p:par>
                                <p:cTn id="73" presetID="1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48700"/>
                            </p:stCondLst>
                            <p:childTnLst>
                              <p:par>
                                <p:cTn id="77" presetID="1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4200"/>
                            </p:stCondLst>
                            <p:childTnLst>
                              <p:par>
                                <p:cTn id="81" presetID="13" presetClass="exit" presetSubtype="32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plus(out)">
                                      <p:cBhvr>
                                        <p:cTn id="8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32" fill="hold" grpId="1" nodeType="withEffect">
                                  <p:stCondLst>
                                    <p:cond delay="3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plus(out)">
                                      <p:cBhvr>
                                        <p:cTn id="8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400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70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10000"/>
                            </p:stCondLst>
                            <p:childTnLst>
                              <p:par>
                                <p:cTn id="96" presetID="8" presetClass="entr" presetSubtype="16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16500"/>
                            </p:stCondLst>
                            <p:childTnLst>
                              <p:par>
                                <p:cTn id="100" presetID="8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22000"/>
                            </p:stCondLst>
                            <p:childTnLst>
                              <p:par>
                                <p:cTn id="104" presetID="8" presetClass="exit" presetSubtype="16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5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16" fill="hold" grpId="1" nodeType="withEffect">
                                  <p:stCondLst>
                                    <p:cond delay="2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8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64100"/>
                            </p:stCondLst>
                            <p:childTnLst>
                              <p:par>
                                <p:cTn id="1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671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70100"/>
                            </p:stCondLst>
                            <p:childTnLst>
                              <p:par>
                                <p:cTn id="119" presetID="4" presetClass="entr" presetSubtype="16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1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76600"/>
                            </p:stCondLst>
                            <p:childTnLst>
                              <p:par>
                                <p:cTn id="123" presetID="4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82100"/>
                            </p:stCondLst>
                            <p:childTnLst>
                              <p:par>
                                <p:cTn id="127" presetID="4" presetClass="exit" presetSubtype="16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box(in)">
                                      <p:cBhvr>
                                        <p:cTn id="12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4" presetClass="exit" presetSubtype="16" fill="hold" grpId="1" nodeType="withEffect">
                                  <p:stCondLst>
                                    <p:cond delay="2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box(in)">
                                      <p:cBhvr>
                                        <p:cTn id="131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23100"/>
                            </p:stCondLst>
                            <p:childTnLst>
                              <p:par>
                                <p:cTn id="134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32960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34600"/>
                            </p:stCondLst>
                            <p:childTnLst>
                              <p:par>
                                <p:cTn id="155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00">
                <p:cTn id="15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  <p:bldLst>
      <p:bldP spid="11" grpId="0"/>
      <p:bldP spid="38" grpId="0"/>
      <p:bldP spid="38" grpId="1"/>
      <p:bldP spid="39" grpId="0"/>
      <p:bldP spid="39" grpId="1"/>
      <p:bldP spid="41" grpId="0"/>
      <p:bldP spid="41" grpId="1"/>
      <p:bldP spid="42" grpId="0"/>
      <p:bldP spid="42" grpId="1"/>
      <p:bldP spid="44" grpId="0"/>
      <p:bldP spid="44" grpId="1"/>
      <p:bldP spid="45" grpId="0"/>
      <p:bldP spid="45" grpId="1"/>
      <p:bldP spid="47" grpId="0"/>
      <p:bldP spid="47" grpId="1"/>
      <p:bldP spid="48" grpId="0"/>
      <p:bldP spid="48" grpId="1"/>
      <p:bldP spid="50" grpId="0"/>
      <p:bldP spid="50" grpId="1"/>
      <p:bldP spid="51" grpId="0"/>
      <p:bldP spid="52" grpId="0"/>
      <p:bldP spid="53" grpId="0"/>
      <p:bldP spid="53" grpId="1"/>
      <p:bldP spid="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FB259FD-3A49-81E0-725A-B090FBD916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EF7BD09-74A2-8D02-9232-829C7C2390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DC3DDEB1-6300-81BA-1DAA-2FBDB16A1F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1A66E76-1C51-3F68-6DEE-B09AB5178C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D591AB0-CD5D-6A3D-DFED-E0095E7F02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79A239FD-8C94-5C1B-225C-2BC59A1BAA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AFFADC6-3A70-95CB-0C3A-43234C2158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5552C8E8-B505-8A73-31DC-36AA8332B0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22769D94-ACA0-130C-6461-AE94A68D94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F51A17A2-CED4-5722-E427-103957EDA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89CBDB9E-3CE1-CE22-5A50-3DCCC17ABB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6F8566F-D471-F33D-99DD-20B5AB6337C8}"/>
              </a:ext>
            </a:extLst>
          </p:cNvPr>
          <p:cNvSpPr txBox="1"/>
          <p:nvPr/>
        </p:nvSpPr>
        <p:spPr>
          <a:xfrm>
            <a:off x="613611" y="7134726"/>
            <a:ext cx="2731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58419990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546</Words>
  <Application>Microsoft Office PowerPoint</Application>
  <PresentationFormat>Panorámica</PresentationFormat>
  <Paragraphs>88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Kristen ITC</vt:lpstr>
      <vt:lpstr>Papyrus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 nombre es amor</dc:title>
  <dc:creator>jrvallegomez@outlook.es</dc:creator>
  <cp:keywords>amor</cp:keywords>
  <cp:lastModifiedBy>jose ruiz</cp:lastModifiedBy>
  <cp:revision>32</cp:revision>
  <dcterms:created xsi:type="dcterms:W3CDTF">2023-01-04T12:58:40Z</dcterms:created>
  <dcterms:modified xsi:type="dcterms:W3CDTF">2025-12-18T09:24:29Z</dcterms:modified>
</cp:coreProperties>
</file>