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notesMasterIdLst>
    <p:notesMasterId r:id="rId24"/>
  </p:notesMasterIdLst>
  <p:sldIdLst>
    <p:sldId id="294" r:id="rId3"/>
    <p:sldId id="285" r:id="rId4"/>
    <p:sldId id="286" r:id="rId5"/>
    <p:sldId id="274" r:id="rId6"/>
    <p:sldId id="283" r:id="rId7"/>
    <p:sldId id="287" r:id="rId8"/>
    <p:sldId id="277" r:id="rId9"/>
    <p:sldId id="271" r:id="rId10"/>
    <p:sldId id="261" r:id="rId11"/>
    <p:sldId id="284" r:id="rId12"/>
    <p:sldId id="268" r:id="rId13"/>
    <p:sldId id="266" r:id="rId14"/>
    <p:sldId id="267" r:id="rId15"/>
    <p:sldId id="288" r:id="rId16"/>
    <p:sldId id="272" r:id="rId17"/>
    <p:sldId id="289" r:id="rId18"/>
    <p:sldId id="290" r:id="rId19"/>
    <p:sldId id="291" r:id="rId20"/>
    <p:sldId id="292" r:id="rId21"/>
    <p:sldId id="295" r:id="rId22"/>
    <p:sldId id="296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KERReGaqRJVqxGobCZsVQ" hashData="TKXAJPwD/s5KfOGXbL4CdtGnHG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E90AE9-03B7-49D6-B2D0-E47104C8A515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C2A48-2AE3-413F-AFD6-3F9E82F0D6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69A9E8-C077-4B62-803F-BC87AA154F48}" type="slidenum">
              <a:rPr lang="es-ES"/>
              <a:pPr/>
              <a:t>1</a:t>
            </a:fld>
            <a:endParaRPr lang="es-ES"/>
          </a:p>
        </p:txBody>
      </p:sp>
      <p:sp>
        <p:nvSpPr>
          <p:cNvPr id="151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2B5BB-F443-452C-A6E2-FCD21A5DFCC6}" type="datetimeFigureOut">
              <a:rPr lang="es-ES" smtClean="0"/>
              <a:pPr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7F023-BF0B-4094-9348-728F7B90A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Versiones de mis Tutoria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5" descr="[166.gif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1428736"/>
            <a:ext cx="2990850" cy="3676650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5" name="14 Rectángulo"/>
          <p:cNvSpPr/>
          <p:nvPr/>
        </p:nvSpPr>
        <p:spPr>
          <a:xfrm>
            <a:off x="3000364" y="4500570"/>
            <a:ext cx="31838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 MAMA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4" name="Picture 4" descr="http://i41.tinypic.com/6srgwp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5786454"/>
            <a:ext cx="1243004" cy="51069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286116" y="5786454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6">
                    <a:lumMod val="75000"/>
                  </a:schemeClr>
                </a:solidFill>
              </a:rPr>
              <a:t>AUTOMATICO</a:t>
            </a:r>
            <a:endParaRPr lang="es-E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  <p:pic>
        <p:nvPicPr>
          <p:cNvPr id="20482" name="Picture 2" descr="http://www.pekegifs.com/bebess/010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285728"/>
            <a:ext cx="1238250" cy="1362075"/>
          </a:xfrm>
          <a:prstGeom prst="rect">
            <a:avLst/>
          </a:prstGeom>
          <a:noFill/>
        </p:spPr>
      </p:pic>
    </p:spTree>
  </p:cSld>
  <p:clrMapOvr>
    <a:masterClrMapping/>
  </p:clrMapOvr>
  <p:transition advTm="9273">
    <p:sndAc>
      <p:stSnd loop="1">
        <p:snd r:embed="rId3" name="em-lugar-pass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857752" y="1071546"/>
            <a:ext cx="30003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Mamá es esa </a:t>
            </a:r>
            <a:r>
              <a:rPr lang="es-ES" sz="28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señora</a:t>
            </a:r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que lleva en el bolso un pañuelo con mis mocos, un paquete de toallitas, un chupete y un pañal de emergencia. </a:t>
            </a: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4" descr="http://imagensubir.infojardin.com/subida/images/bwy1254976874n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1119932" y="928670"/>
            <a:ext cx="3594920" cy="4643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4" descr="http://www.pekegifs.com/ninos/nene0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500430" y="4071942"/>
            <a:ext cx="1309938" cy="1738306"/>
          </a:xfrm>
          <a:prstGeom prst="rect">
            <a:avLst/>
          </a:prstGeom>
          <a:noFill/>
        </p:spPr>
      </p:pic>
      <p:pic>
        <p:nvPicPr>
          <p:cNvPr id="18438" name="Picture 6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428604"/>
            <a:ext cx="1238250" cy="136207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7715240" y="6000768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9194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628" y="1428736"/>
            <a:ext cx="30003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ese </a:t>
            </a:r>
            <a:r>
              <a:rPr lang="es-PE" sz="28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cohete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tan rápido que va por casa disparado y que está en todas partes al mismo tiempo. </a:t>
            </a:r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/>
            </a:r>
            <a:b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</a:b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http://imagensubir.infojardin.com/subida/images/jdv1254976632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142984"/>
            <a:ext cx="3429000" cy="4410076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4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http://www.imagenesanimadas.net/Personas/Ninos/Nene-3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4500570"/>
            <a:ext cx="1643160" cy="14049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04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930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1000108"/>
            <a:ext cx="321471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 smtClean="0">
                <a:latin typeface="Arial" charset="0"/>
              </a:rPr>
              <a:t/>
            </a:r>
            <a:br>
              <a:rPr lang="es-PE" dirty="0" smtClean="0">
                <a:latin typeface="Arial" charset="0"/>
              </a:rPr>
            </a:b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24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malabarista </a:t>
            </a: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que pone la lavadora con el abrigo puesto mientras le  abre la puerta al gato con la otra, sosteniendo el correo con la barbilla y apartándome del cubo de basura con el pie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. </a:t>
            </a:r>
            <a:endParaRPr lang="es-ES" sz="2800" dirty="0"/>
          </a:p>
        </p:txBody>
      </p:sp>
      <p:pic>
        <p:nvPicPr>
          <p:cNvPr id="5" name="Picture 3" descr="http://imagensubir.infojardin.com/subida/images/cqs1255236311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000108"/>
            <a:ext cx="3429024" cy="48577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1524000" y="3291840"/>
          <a:ext cx="6096000" cy="27432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pPr algn="ctr"/>
                      <a:endParaRPr lang="es-ES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6386" name="Picture 2" descr="mix_07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4214818"/>
            <a:ext cx="1071570" cy="1507674"/>
          </a:xfrm>
          <a:prstGeom prst="rect">
            <a:avLst/>
          </a:prstGeom>
          <a:noFill/>
        </p:spPr>
      </p:pic>
      <p:pic>
        <p:nvPicPr>
          <p:cNvPr id="16388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04"/>
            <a:ext cx="1238250" cy="13620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947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628" y="1714488"/>
            <a:ext cx="307181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28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maga 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que puede hacer desaparecer lágrimas con un beso. </a:t>
            </a:r>
            <a:b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</a:b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4" descr="http://imagensubir.infojardin.com/subida/images/klz1254976536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3933825" cy="53340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4" name="Picture 4" descr="http://www.imagenesanimadas.net/Personas/Ninos/Nene-1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4286256"/>
            <a:ext cx="1166820" cy="1285884"/>
          </a:xfrm>
          <a:prstGeom prst="rect">
            <a:avLst/>
          </a:prstGeom>
          <a:noFill/>
        </p:spPr>
      </p:pic>
      <p:pic>
        <p:nvPicPr>
          <p:cNvPr id="15366" name="Picture 6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285728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007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357686" y="1071546"/>
            <a:ext cx="33575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Taekondista</a:t>
            </a: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</a:t>
            </a:r>
            <a:r>
              <a:rPr lang="es-PE" sz="24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forzuda </a:t>
            </a: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capaz de hacer </a:t>
            </a:r>
            <a:r>
              <a:rPr lang="es-PE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tichigui</a:t>
            </a: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a cualquiera por defender a sus criaturas de 0 a 50 años, y coger en un solo brazo mis 15 kilos mientras con el otro entra al carro lleno de compras. </a:t>
            </a:r>
            <a:b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</a:br>
            <a:endParaRPr lang="es-E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2" descr="http://imagensubir.infojardin.com/subida/images/bwy1254976792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142984"/>
            <a:ext cx="3600450" cy="47625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Bebé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4357694"/>
            <a:ext cx="1500178" cy="1500178"/>
          </a:xfrm>
          <a:prstGeom prst="rect">
            <a:avLst/>
          </a:prstGeom>
          <a:noFill/>
        </p:spPr>
      </p:pic>
      <p:pic>
        <p:nvPicPr>
          <p:cNvPr id="14338" name="Picture 2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57166"/>
            <a:ext cx="1238250" cy="13620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105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1142984"/>
            <a:ext cx="31432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28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campeona de atletismo 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capaz de llegar en décimas de segundo de 0 a 100 para evitar que me descuerne por las escaleras. </a:t>
            </a: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" descr="http://imagensubir.infojardin.com/subida/images/klz1255409819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928670"/>
            <a:ext cx="3705225" cy="47148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8" name="Picture 6" descr="http://www.pekegifs.com/bebess/bb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4286256"/>
            <a:ext cx="1434650" cy="19296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285728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1216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agensubir.infojardin.com/subida/images/bfi1254976571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928670"/>
            <a:ext cx="3962400" cy="53340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5000628" y="1071546"/>
            <a:ext cx="31432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heroína </a:t>
            </a:r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que vence siempre a mis pesadillas con una caricia</a:t>
            </a: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428652"/>
            <a:ext cx="9715534" cy="7286652"/>
          </a:xfrm>
          <a:prstGeom prst="rect">
            <a:avLst/>
          </a:prstGeom>
          <a:noFill/>
        </p:spPr>
      </p:pic>
      <p:pic>
        <p:nvPicPr>
          <p:cNvPr id="12290" name="Picture 2" descr="Gifs animados de Niñ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500826" y="3929066"/>
            <a:ext cx="1785935" cy="1960560"/>
          </a:xfrm>
          <a:prstGeom prst="rect">
            <a:avLst/>
          </a:prstGeom>
          <a:noFill/>
        </p:spPr>
      </p:pic>
      <p:pic>
        <p:nvPicPr>
          <p:cNvPr id="12292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0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010356" y="5929330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8753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http://imagensubir.infojardin.com/subida/images/rgh1255236013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2"/>
            <a:ext cx="3643314" cy="49815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4572000" y="1142984"/>
            <a:ext cx="3357586" cy="3456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28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señora 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con el pelo de dos colores, que dice que en cuanto tenga otro huequito, sólo otro, va a la </a:t>
            </a:r>
            <a:r>
              <a:rPr lang="es-PE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pelu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. </a:t>
            </a:r>
            <a:r>
              <a:rPr lang="es-PE" sz="2400" dirty="0" smtClean="0">
                <a:latin typeface="Arial" charset="0"/>
              </a:rPr>
              <a:t/>
            </a:r>
            <a:br>
              <a:rPr lang="es-PE" sz="2400" dirty="0" smtClean="0">
                <a:latin typeface="Arial" charset="0"/>
              </a:rPr>
            </a:br>
            <a:endParaRPr lang="es-ES" dirty="0"/>
          </a:p>
        </p:txBody>
      </p:sp>
      <p:pic>
        <p:nvPicPr>
          <p:cNvPr id="6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1267" name="Picture 3" descr="Gifs animados de Bebé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912864">
            <a:off x="4286248" y="4000504"/>
            <a:ext cx="2214578" cy="19772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57166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989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786314" y="1285860"/>
            <a:ext cx="321471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ese </a:t>
            </a:r>
            <a:r>
              <a:rPr lang="es-PE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cuenta cuentos </a:t>
            </a:r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que lee e inventa las historias más divertidas sólo para mí. </a:t>
            </a: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4" descr="http://imagensubir.infojardin.com/subida/images/bwy1254976602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3838575" cy="50673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41" name="Picture 1" descr="Gifs animados de Niñ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500561" y="4357694"/>
            <a:ext cx="2701891" cy="1681159"/>
          </a:xfrm>
          <a:prstGeom prst="rect">
            <a:avLst/>
          </a:prstGeom>
          <a:noFill/>
        </p:spPr>
      </p:pic>
      <p:pic>
        <p:nvPicPr>
          <p:cNvPr id="10243" name="Picture 3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428604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0215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857752" y="928670"/>
            <a:ext cx="271464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2400" b="1" dirty="0" err="1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cheff</a:t>
            </a: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que es capaz de hacerme una cena riquísima con dos tonterías que quedaban en la nevera porque se le olvidó comprar, aunque se quede ella sin cenar. </a:t>
            </a:r>
            <a:r>
              <a:rPr lang="es-PE" sz="2400" dirty="0" smtClean="0">
                <a:latin typeface="Arial" charset="0"/>
              </a:rPr>
              <a:t/>
            </a:r>
            <a:br>
              <a:rPr lang="es-PE" sz="2400" dirty="0" smtClean="0">
                <a:latin typeface="Arial" charset="0"/>
              </a:rPr>
            </a:br>
            <a:endParaRPr lang="es-ES" dirty="0"/>
          </a:p>
        </p:txBody>
      </p:sp>
      <p:pic>
        <p:nvPicPr>
          <p:cNvPr id="5" name="Picture 3" descr="http://imagensubir.infojardin.com/subida/images/bwy1255236360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000108"/>
            <a:ext cx="3629030" cy="50758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218" name="Picture 2" descr="Gif animado de Bebé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125616" y="3857628"/>
            <a:ext cx="1770223" cy="2019300"/>
          </a:xfrm>
          <a:prstGeom prst="rect">
            <a:avLst/>
          </a:prstGeom>
          <a:noFill/>
        </p:spPr>
      </p:pic>
      <p:pic>
        <p:nvPicPr>
          <p:cNvPr id="9220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500042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1486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imagensubir.infojardin.com/subida/images/klz1255236408d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1285852" y="1071546"/>
            <a:ext cx="3710375" cy="47101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4857752" y="1142984"/>
            <a:ext cx="292895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ese </a:t>
            </a:r>
            <a:r>
              <a:rPr lang="es-PE" sz="28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médico</a:t>
            </a:r>
            <a:r>
              <a:rPr lang="es-PE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que sabe con sólo mirarme si tengo fiebre, cuánta, y lo que tiene que hacer. </a:t>
            </a:r>
            <a:endParaRPr lang="es-E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4" descr="Gifs de Bebé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786314" y="4000504"/>
            <a:ext cx="1714492" cy="1714492"/>
          </a:xfrm>
          <a:prstGeom prst="rect">
            <a:avLst/>
          </a:prstGeom>
          <a:noFill/>
        </p:spPr>
      </p:pic>
      <p:pic>
        <p:nvPicPr>
          <p:cNvPr id="8196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57166"/>
            <a:ext cx="1238250" cy="13620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8352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imagensubir.infojardin.com/subida/images/viu1255237169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71546"/>
            <a:ext cx="3895725" cy="50387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4786314" y="1142984"/>
            <a:ext cx="32861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dirty="0" smtClean="0">
                <a:latin typeface="Arial" charset="0"/>
              </a:rPr>
              <a:t>- </a:t>
            </a:r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Mamá es esa </a:t>
            </a:r>
            <a:r>
              <a:rPr lang="es-PE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economista</a:t>
            </a:r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capaz de ponerse la ropa de hace cientos de años para que yo vaya bien guapo. </a:t>
            </a:r>
            <a:b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</a:b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Bebé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4071942"/>
            <a:ext cx="1357322" cy="1857368"/>
          </a:xfrm>
          <a:prstGeom prst="rect">
            <a:avLst/>
          </a:prstGeom>
          <a:noFill/>
        </p:spPr>
      </p:pic>
      <p:pic>
        <p:nvPicPr>
          <p:cNvPr id="7172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57166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037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43438" y="1428736"/>
            <a:ext cx="34290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cantante</a:t>
            </a:r>
            <a: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que todas las noches canta la canción más dulce mientras me acuna un ratito </a:t>
            </a:r>
            <a:br>
              <a:rPr lang="es-PE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</a:br>
            <a:endParaRPr lang="es-ES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http://imagensubir.infojardin.com/subida/images/cqs1254976845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071546"/>
            <a:ext cx="3781425" cy="53340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145" name="Picture 1" descr="Gifs animados de Bebé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4786322"/>
            <a:ext cx="2678449" cy="1128711"/>
          </a:xfrm>
          <a:prstGeom prst="rect">
            <a:avLst/>
          </a:prstGeom>
          <a:noFill/>
        </p:spPr>
      </p:pic>
      <p:pic>
        <p:nvPicPr>
          <p:cNvPr id="6148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28604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8583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agensubir.infojardin.com/subida/images/bwy1255237331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714356"/>
            <a:ext cx="3971925" cy="53340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4857752" y="1000108"/>
            <a:ext cx="32147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36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payasa</a:t>
            </a:r>
            <a:r>
              <a:rPr lang="es-PE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que hace que me tronche de risa con solo mover la cara. </a:t>
            </a:r>
            <a:r>
              <a:rPr lang="es-PE" sz="2400" dirty="0" smtClean="0">
                <a:latin typeface="Arial" charset="0"/>
              </a:rPr>
              <a:t/>
            </a:r>
            <a:br>
              <a:rPr lang="es-PE" sz="2400" dirty="0" smtClean="0">
                <a:latin typeface="Arial" charset="0"/>
              </a:rPr>
            </a:br>
            <a:endParaRPr lang="es-ES" dirty="0"/>
          </a:p>
        </p:txBody>
      </p:sp>
      <p:pic>
        <p:nvPicPr>
          <p:cNvPr id="6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2"/>
          </a:xfrm>
          <a:prstGeom prst="rect">
            <a:avLst/>
          </a:prstGeom>
          <a:noFill/>
        </p:spPr>
      </p:pic>
      <p:pic>
        <p:nvPicPr>
          <p:cNvPr id="7" name="Picture 2" descr="http://i39.tinypic.com/2u3wpdc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072198" y="3929066"/>
            <a:ext cx="1724720" cy="2012174"/>
          </a:xfrm>
          <a:prstGeom prst="rect">
            <a:avLst/>
          </a:prstGeom>
          <a:noFill/>
        </p:spPr>
      </p:pic>
      <p:pic>
        <p:nvPicPr>
          <p:cNvPr id="5122" name="Picture 2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57166"/>
            <a:ext cx="1238250" cy="13620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882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00562" y="1357298"/>
            <a:ext cx="335758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- Mamá es esa </a:t>
            </a:r>
            <a:r>
              <a:rPr lang="es-PE" sz="24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sonámbula</a:t>
            </a:r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que puede levantarse dormida a las 4 de la mañana, mirar si me he hecho pis, cambiarme el pañal, darme jarabe para la tos, un poco de agua, ponerme el chupete, todo a oscuras y sin despertarse. </a:t>
            </a:r>
            <a:b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</a:br>
            <a:endParaRPr lang="es-E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http://imagensubir.infojardin.com/subida/images/bwy1255236384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857232"/>
            <a:ext cx="3543300" cy="51911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2" descr="Gifs de Bebé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44636" y="1785926"/>
            <a:ext cx="1219047" cy="1889524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4098" name="Picture 2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57166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0626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786314" y="1357298"/>
            <a:ext cx="30003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Mamá es aquella mujer que jamás se </a:t>
            </a:r>
            <a:r>
              <a:rPr lang="es-PE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dió</a:t>
            </a:r>
            <a:r>
              <a:rPr lang="es-PE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cuenta que </a:t>
            </a:r>
            <a:r>
              <a:rPr lang="es-PE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envejecia</a:t>
            </a:r>
            <a:r>
              <a:rPr lang="es-PE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por ver a sus hijos realizarse, llorando de noche por que ya tienen alas y dentro de poco dejará el nido para buscar otro, y de día </a:t>
            </a:r>
            <a:r>
              <a:rPr lang="es-PE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sonrie</a:t>
            </a:r>
            <a:r>
              <a:rPr lang="es-PE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por ver que los hijos no tengan remordimientos en dejarla por que ella se siente </a:t>
            </a:r>
            <a:r>
              <a:rPr lang="es-PE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felíz</a:t>
            </a:r>
            <a:r>
              <a:rPr lang="es-PE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.</a:t>
            </a:r>
            <a:br>
              <a:rPr lang="es-PE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</a:br>
            <a:endParaRPr lang="es-ES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Picture 2" descr="http://imagensubir.infojardin.com/subida/images/bwy1255236288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071546"/>
            <a:ext cx="3631430" cy="52292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286908" cy="6965182"/>
          </a:xfrm>
          <a:prstGeom prst="rect">
            <a:avLst/>
          </a:prstGeom>
          <a:noFill/>
        </p:spPr>
      </p:pic>
      <p:pic>
        <p:nvPicPr>
          <p:cNvPr id="3074" name="Picture 2" descr="http://www.pekegifs.com/ninos/nene01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4071942"/>
            <a:ext cx="1966913" cy="1966914"/>
          </a:xfrm>
          <a:prstGeom prst="rect">
            <a:avLst/>
          </a:prstGeom>
          <a:noFill/>
        </p:spPr>
      </p:pic>
      <p:pic>
        <p:nvPicPr>
          <p:cNvPr id="3076" name="Picture 4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428604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15272" y="6072206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6383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agensubir.infojardin.com/subida/images/cqs1255235986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57232"/>
            <a:ext cx="3705225" cy="5010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4786314" y="928670"/>
            <a:ext cx="292895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¿La ves?   Es aquélla,  </a:t>
            </a:r>
          </a:p>
          <a:p>
            <a:r>
              <a:rPr lang="es-PE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 la más guapa,   la que sonríe.</a:t>
            </a:r>
            <a:endParaRPr lang="es-E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358346" cy="7018761"/>
          </a:xfrm>
          <a:prstGeom prst="rect">
            <a:avLst/>
          </a:prstGeom>
          <a:noFill/>
        </p:spPr>
      </p:pic>
      <p:pic>
        <p:nvPicPr>
          <p:cNvPr id="6" name="Picture 2" descr="http://i39.tinypic.com/2u3wpdc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714876" y="4071942"/>
            <a:ext cx="1724720" cy="2012174"/>
          </a:xfrm>
          <a:prstGeom prst="rect">
            <a:avLst/>
          </a:prstGeom>
          <a:noFill/>
        </p:spPr>
      </p:pic>
      <p:pic>
        <p:nvPicPr>
          <p:cNvPr id="2050" name="Picture 2" descr="http://www.pekegifs.com/bebess/0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57166"/>
            <a:ext cx="12382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15272" y="6143644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</p:spTree>
  </p:cSld>
  <p:clrMapOvr>
    <a:masterClrMapping/>
  </p:clrMapOvr>
  <p:transition advTm="10135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929190" y="1500174"/>
            <a:ext cx="321467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</a:rPr>
              <a:t>Por favor envía esto a cinco mujeres fenomenales en el día de hoy, Si lo haces, algo bueno pasará: le subirá la moral a otra mujer... </a:t>
            </a:r>
            <a:endParaRPr lang="es-E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4" descr="http://imagensubir.infojardin.com/subida/images/bfi1255237273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928670"/>
            <a:ext cx="3617164" cy="5295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ttp://www.imagenesanimadas.net/Personas/Ninos/Nene-2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4214818"/>
            <a:ext cx="2127264" cy="1472723"/>
          </a:xfrm>
          <a:prstGeom prst="rect">
            <a:avLst/>
          </a:prstGeom>
          <a:noFill/>
        </p:spPr>
      </p:pic>
      <p:pic>
        <p:nvPicPr>
          <p:cNvPr id="1028" name="Picture 4" descr="http://www.pekegifs.com/bebess/bebe2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1071546"/>
            <a:ext cx="1585051" cy="1334455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7572396" y="6000768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5429264"/>
            <a:ext cx="892553" cy="366708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editorialjuventud.es/img/2600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928662" y="1142984"/>
            <a:ext cx="7358114" cy="5715016"/>
          </a:xfrm>
          <a:prstGeom prst="rect">
            <a:avLst/>
          </a:prstGeom>
          <a:noFill/>
        </p:spPr>
      </p:pic>
      <p:pic>
        <p:nvPicPr>
          <p:cNvPr id="3" name="Picture 4" descr="http://i41.tinypic.com/6srgw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721521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929190" y="4286256"/>
            <a:ext cx="30489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Texto Imágenes : Internet</a:t>
            </a:r>
            <a:endParaRPr lang="es-ES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500694" y="4929198"/>
            <a:ext cx="17507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 Helen</a:t>
            </a:r>
            <a:endParaRPr lang="es-ES" sz="2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643834" y="6286520"/>
            <a:ext cx="11336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b="1" dirty="0" err="1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Ppsx</a:t>
            </a:r>
            <a:r>
              <a:rPr lang="es-ES" sz="1400" b="1" dirty="0" smtClean="0">
                <a:solidFill>
                  <a:srgbClr val="FA8D3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Browallia New" pitchFamily="34" charset="-34"/>
              </a:rPr>
              <a:t> Helen</a:t>
            </a:r>
            <a:endParaRPr lang="es-ES" sz="1400" b="1" dirty="0">
              <a:solidFill>
                <a:srgbClr val="FA8D3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Browallia New" pitchFamily="34" charset="-34"/>
            </a:endParaRPr>
          </a:p>
        </p:txBody>
      </p:sp>
      <p:pic>
        <p:nvPicPr>
          <p:cNvPr id="12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5929330"/>
            <a:ext cx="1588062" cy="65246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525</TotalTime>
  <Words>544</Words>
  <Application>Microsoft Office PowerPoint</Application>
  <PresentationFormat>Presentación en pantalla (4:3)</PresentationFormat>
  <Paragraphs>72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mama</dc:title>
  <dc:creator>Helen-Bruji</dc:creator>
  <cp:lastModifiedBy>Eleni</cp:lastModifiedBy>
  <cp:revision>57</cp:revision>
  <dcterms:created xsi:type="dcterms:W3CDTF">2011-02-12T23:56:32Z</dcterms:created>
  <dcterms:modified xsi:type="dcterms:W3CDTF">2013-11-04T19:47:58Z</dcterms:modified>
  <cp:category>Sentimental</cp:category>
  <cp:contentStatus>Final</cp:contentStatus>
</cp:coreProperties>
</file>