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enTMojSPXRgmRw78Wx8ow==" hashData="ehKJpoxJUzAJdPuz3lLsli452B1+lnuYDm+IIoSpPHEt6AxfED9SfwNopMf6zd2Rf4tgHPDuJbvWkh0DeDjc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7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676CC-B1FB-4481-B96D-D183001C7B5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22441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B3EDBA-3090-4F1C-AA6B-E5BD7BEDAEA0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549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78707-505E-49DA-BD64-0E8663F32A5B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958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BDFC0-D820-45CE-84B4-09219E2013BB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6044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4B949-7B2D-4007-8990-D3B2DF52AC8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68809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095DF6-05A7-4479-AD19-100939EB2BB8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32477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7CCC2D-E7A1-4F63-B628-BED58CF6AAC6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61710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B071C-A8A3-42CC-9201-F3E4D0B46C22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35246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66B12-B8BA-4EA6-88E3-44B17B8D6007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4588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748AE-FF9C-4CE5-A8B3-383642317BFF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03021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8C1F8-D66B-4104-8D41-0985104BA392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90031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AA88F7-665B-E3E1-E48B-518C0B566A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285CF55-98D4-483B-E125-4BE5399EBC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49C73A-8758-DF7F-3009-E8F83A96E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326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565CDC-5302-48DD-AEF7-85A86A1E5C58}" type="slidenum">
              <a:rPr lang="es-ES" altLang="es-ES" smtClean="0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1271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57B5793-69FB-E2B4-9CF4-EDAAC4586BD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86638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6" Type="http://schemas.openxmlformats.org/officeDocument/2006/relationships/image" Target="../media/image13.jpg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jp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3" name="Picture 31">
            <a:extLst>
              <a:ext uri="{FF2B5EF4-FFF2-40B4-BE49-F238E27FC236}">
                <a16:creationId xmlns:a16="http://schemas.microsoft.com/office/drawing/2014/main" id="{9FD529C6-24D3-AE6F-276A-98DD8304F7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1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DDBC151-FA92-FB61-5CF1-40D9A14FECF7}"/>
              </a:ext>
            </a:extLst>
          </p:cNvPr>
          <p:cNvSpPr txBox="1"/>
          <p:nvPr/>
        </p:nvSpPr>
        <p:spPr>
          <a:xfrm>
            <a:off x="227348" y="192003"/>
            <a:ext cx="655272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</a:rPr>
              <a:t>Mi historia </a:t>
            </a:r>
          </a:p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   entre </a:t>
            </a:r>
          </a:p>
          <a:p>
            <a:r>
              <a:rPr lang="es-ES" sz="66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      tus manos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F2297401-144D-278E-5A3F-026A0C602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54DF10C6-38BD-2218-7185-1C1388B29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/>
        </p:blipFill>
        <p:spPr bwMode="auto">
          <a:xfrm>
            <a:off x="0" y="0"/>
            <a:ext cx="1219199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6">
            <a:extLst>
              <a:ext uri="{FF2B5EF4-FFF2-40B4-BE49-F238E27FC236}">
                <a16:creationId xmlns:a16="http://schemas.microsoft.com/office/drawing/2014/main" id="{3F873CD0-3F21-6461-AEE5-D62C5AB0C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368" y="612844"/>
            <a:ext cx="3816547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Escribiste cada pasaje de mi vida,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contaste mi triste historia de amor,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mis penas y mis alegrías,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el tormento en el que estaba sumergida</a:t>
            </a: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porque tú me querías me querías.</a:t>
            </a:r>
          </a:p>
        </p:txBody>
      </p:sp>
      <p:pic>
        <p:nvPicPr>
          <p:cNvPr id="2" name="Picture 17">
            <a:extLst>
              <a:ext uri="{FF2B5EF4-FFF2-40B4-BE49-F238E27FC236}">
                <a16:creationId xmlns:a16="http://schemas.microsoft.com/office/drawing/2014/main" id="{FD1EC4EF-958E-C28B-7791-918B6A89F9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>
            <a:extLst>
              <a:ext uri="{FF2B5EF4-FFF2-40B4-BE49-F238E27FC236}">
                <a16:creationId xmlns:a16="http://schemas.microsoft.com/office/drawing/2014/main" id="{4B6838B1-6BEF-A151-4A66-A0B40BE3F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19">
            <a:extLst>
              <a:ext uri="{FF2B5EF4-FFF2-40B4-BE49-F238E27FC236}">
                <a16:creationId xmlns:a16="http://schemas.microsoft.com/office/drawing/2014/main" id="{9520A6C1-6159-CD87-102B-C6BC02839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376" y="1413063"/>
            <a:ext cx="3455988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De tu pluma fértil se emana,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vierte mágica la ensoñación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de lo que cuenta de los años,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de cada día de la semana.</a:t>
            </a:r>
          </a:p>
        </p:txBody>
      </p:sp>
      <p:pic>
        <p:nvPicPr>
          <p:cNvPr id="9" name="Picture 20">
            <a:extLst>
              <a:ext uri="{FF2B5EF4-FFF2-40B4-BE49-F238E27FC236}">
                <a16:creationId xmlns:a16="http://schemas.microsoft.com/office/drawing/2014/main" id="{4AF666DF-D4FE-5105-BA04-102E0A0F80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1">
            <a:extLst>
              <a:ext uri="{FF2B5EF4-FFF2-40B4-BE49-F238E27FC236}">
                <a16:creationId xmlns:a16="http://schemas.microsoft.com/office/drawing/2014/main" id="{9992E52B-682B-2A16-C356-1A75FE8E1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22">
            <a:extLst>
              <a:ext uri="{FF2B5EF4-FFF2-40B4-BE49-F238E27FC236}">
                <a16:creationId xmlns:a16="http://schemas.microsoft.com/office/drawing/2014/main" id="{65C9C0B4-7F75-87D5-B4F1-76A2A9C47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56240" y="674400"/>
            <a:ext cx="3672408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Letra a letra contaste mis pesares 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y en mi pelo pusiste blanca corona de azahares,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como prueba fehaciente y eterna de amor,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de la fuerte pasión que despertaste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ese día cuando de amor me llenaste.</a:t>
            </a:r>
          </a:p>
        </p:txBody>
      </p:sp>
      <p:pic>
        <p:nvPicPr>
          <p:cNvPr id="12" name="Picture 25">
            <a:extLst>
              <a:ext uri="{FF2B5EF4-FFF2-40B4-BE49-F238E27FC236}">
                <a16:creationId xmlns:a16="http://schemas.microsoft.com/office/drawing/2014/main" id="{358DF350-F1D8-9A5A-E446-90B1D2130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2192000" cy="6904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6">
            <a:extLst>
              <a:ext uri="{FF2B5EF4-FFF2-40B4-BE49-F238E27FC236}">
                <a16:creationId xmlns:a16="http://schemas.microsoft.com/office/drawing/2014/main" id="{EFF008B7-7CB9-ADE5-2B17-7BD8C787B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0" y="1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27">
            <a:extLst>
              <a:ext uri="{FF2B5EF4-FFF2-40B4-BE49-F238E27FC236}">
                <a16:creationId xmlns:a16="http://schemas.microsoft.com/office/drawing/2014/main" id="{0251670B-53F5-5FC1-4033-A108B05C98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0256" y="914214"/>
            <a:ext cx="3528392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Mi historia entre tus manos entretejiste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palpaste en cada frase y oración,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con tus manos abrazaste al corazón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y me amaste hasta perder la razón,</a:t>
            </a:r>
          </a:p>
          <a:p>
            <a:pPr algn="ctr"/>
            <a:r>
              <a:rPr lang="es-ES" altLang="es-ES" sz="3200" i="1" dirty="0">
                <a:solidFill>
                  <a:schemeClr val="bg1"/>
                </a:solidFill>
                <a:latin typeface="Bell MT" panose="02020503060305020303" pitchFamily="18" charset="0"/>
              </a:rPr>
              <a:t>hasta el día que me dejaste.</a:t>
            </a:r>
          </a:p>
        </p:txBody>
      </p:sp>
      <p:sp>
        <p:nvSpPr>
          <p:cNvPr id="15" name="Text Box 29">
            <a:extLst>
              <a:ext uri="{FF2B5EF4-FFF2-40B4-BE49-F238E27FC236}">
                <a16:creationId xmlns:a16="http://schemas.microsoft.com/office/drawing/2014/main" id="{88EC97A1-69F7-86EA-5456-8E53F6B12D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3599" y="6904037"/>
            <a:ext cx="37883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16" name="Picture 31">
            <a:extLst>
              <a:ext uri="{FF2B5EF4-FFF2-40B4-BE49-F238E27FC236}">
                <a16:creationId xmlns:a16="http://schemas.microsoft.com/office/drawing/2014/main" id="{13B16791-0DBA-A490-A0DC-AD79DC700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328" y="-1"/>
            <a:ext cx="12144672" cy="6845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01ambient-classical-guitar-144998(1)">
            <a:hlinkClick r:id="" action="ppaction://media"/>
            <a:extLst>
              <a:ext uri="{FF2B5EF4-FFF2-40B4-BE49-F238E27FC236}">
                <a16:creationId xmlns:a16="http://schemas.microsoft.com/office/drawing/2014/main" id="{D1EC5EC9-4DDA-3589-2702-0F608A6F19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104112" y="7273369"/>
            <a:ext cx="609600" cy="60960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2E5FBD4-E949-2934-8DDB-F11D46C66D7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4" b="7954"/>
          <a:stretch/>
        </p:blipFill>
        <p:spPr>
          <a:xfrm>
            <a:off x="-2" y="12812"/>
            <a:ext cx="12192001" cy="6832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Text Box 28">
            <a:extLst>
              <a:ext uri="{FF2B5EF4-FFF2-40B4-BE49-F238E27FC236}">
                <a16:creationId xmlns:a16="http://schemas.microsoft.com/office/drawing/2014/main" id="{0E08086B-A0A6-9D0C-CBAE-D72636266C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6688" y="5548467"/>
            <a:ext cx="251393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5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5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12" dur="indefinite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5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mph" presetSubtype="1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9FF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40" presetClass="exit" presetSubtype="0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4000"/>
                            </p:stCondLst>
                            <p:childTnLst>
                              <p:par>
                                <p:cTn id="6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9FF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5" presetID="16" presetClass="exit" presetSubtype="37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arn(outVertical)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500"/>
                            </p:stCondLst>
                            <p:childTnLst>
                              <p:par>
                                <p:cTn id="6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2500"/>
                            </p:stCondLst>
                            <p:childTnLst>
                              <p:par>
                                <p:cTn id="81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9FF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0" presetID="2" presetClass="exit" presetSubtype="2" fill="hold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5000"/>
                            </p:stCondLst>
                            <p:childTnLst>
                              <p:par>
                                <p:cTn id="9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47000"/>
                            </p:stCondLst>
                            <p:childTnLst>
                              <p:par>
                                <p:cTn id="1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" presetClass="emph" presetSubtype="2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9FF1D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8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87500"/>
                            </p:stCondLst>
                            <p:childTnLst>
                              <p:par>
                                <p:cTn id="1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4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0500"/>
                            </p:stCondLst>
                            <p:childTnLst>
                              <p:par>
                                <p:cTn id="136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95000"/>
                            </p:stCondLst>
                            <p:childTnLst>
                              <p:par>
                                <p:cTn id="153" presetID="4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7" grpId="0"/>
      <p:bldP spid="7" grpId="1"/>
      <p:bldP spid="7" grpId="2"/>
      <p:bldP spid="8" grpId="0"/>
      <p:bldP spid="8" grpId="1"/>
      <p:bldP spid="8" grpId="2"/>
      <p:bldP spid="11" grpId="0"/>
      <p:bldP spid="11" grpId="1"/>
      <p:bldP spid="11" grpId="2"/>
      <p:bldP spid="14" grpId="0"/>
      <p:bldP spid="14" grpId="1"/>
      <p:bldP spid="14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9F98D449-DFE2-03D0-493D-1066792E8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7724D2D-E84D-07C2-DF56-96700C915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332D69B-2CD6-6990-06FC-6FFC7CB22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6DB5952-1EB7-AE30-8029-FB84F5597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7648897-ECDC-51AA-7C3D-C395D3B3B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4C18629-845C-97E0-076D-417EE07F8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0DB25625-C4A8-610E-0195-53C9D44A9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6F6018C-50EA-FAD4-44B7-71FBB6EDA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DEB3E0C-0FF9-C166-17B8-B5871AD63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0CE4BCA-309F-232F-C4FD-113B4007C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CFACF66-81D1-4ABE-31D1-9AD4EDFE0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DF7FEB-7080-16E4-7FA3-C4A8ABEFCD29}"/>
              </a:ext>
            </a:extLst>
          </p:cNvPr>
          <p:cNvSpPr txBox="1"/>
          <p:nvPr/>
        </p:nvSpPr>
        <p:spPr>
          <a:xfrm>
            <a:off x="47328" y="710140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4452362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162</TotalTime>
  <Words>169</Words>
  <Application>Microsoft Office PowerPoint</Application>
  <PresentationFormat>Panorámica</PresentationFormat>
  <Paragraphs>27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Aptos</vt:lpstr>
      <vt:lpstr>Aptos Display</vt:lpstr>
      <vt:lpstr>Arial</vt:lpstr>
      <vt:lpstr>Bell MT</vt:lpstr>
      <vt:lpstr>Kristen ITC</vt:lpstr>
      <vt:lpstr>Diseño predeterminado</vt:lpstr>
      <vt:lpstr>1_Diseño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Historia Entre Tus Manos....</dc:title>
  <dc:creator>jrvallegomez@outlook.es</dc:creator>
  <cp:keywords>poesia</cp:keywords>
  <cp:lastModifiedBy>jose ruiz</cp:lastModifiedBy>
  <cp:revision>17</cp:revision>
  <dcterms:created xsi:type="dcterms:W3CDTF">2011-07-30T11:13:03Z</dcterms:created>
  <dcterms:modified xsi:type="dcterms:W3CDTF">2024-07-24T09:10:57Z</dcterms:modified>
</cp:coreProperties>
</file>