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257" r:id="rId3"/>
    <p:sldId id="258" r:id="rId4"/>
    <p:sldId id="261" r:id="rId5"/>
    <p:sldId id="259" r:id="rId6"/>
    <p:sldId id="260" r:id="rId7"/>
    <p:sldId id="262" r:id="rId8"/>
    <p:sldId id="263" r:id="rId9"/>
    <p:sldId id="273" r:id="rId10"/>
    <p:sldId id="265" r:id="rId11"/>
    <p:sldId id="266" r:id="rId12"/>
    <p:sldId id="267" r:id="rId13"/>
    <p:sldId id="268" r:id="rId14"/>
    <p:sldId id="296" r:id="rId15"/>
    <p:sldId id="270" r:id="rId16"/>
    <p:sldId id="295" r:id="rId17"/>
    <p:sldId id="271" r:id="rId18"/>
    <p:sldId id="293" r:id="rId19"/>
    <p:sldId id="264" r:id="rId20"/>
    <p:sldId id="298" r:id="rId21"/>
    <p:sldId id="294" r:id="rId22"/>
    <p:sldId id="276" r:id="rId23"/>
    <p:sldId id="277" r:id="rId24"/>
    <p:sldId id="302" r:id="rId25"/>
    <p:sldId id="278" r:id="rId26"/>
    <p:sldId id="279" r:id="rId27"/>
    <p:sldId id="275" r:id="rId28"/>
    <p:sldId id="281" r:id="rId29"/>
    <p:sldId id="300" r:id="rId30"/>
    <p:sldId id="283" r:id="rId31"/>
    <p:sldId id="299" r:id="rId32"/>
    <p:sldId id="285" r:id="rId33"/>
    <p:sldId id="287" r:id="rId34"/>
    <p:sldId id="286" r:id="rId35"/>
    <p:sldId id="297" r:id="rId36"/>
    <p:sldId id="301" r:id="rId37"/>
    <p:sldId id="305" r:id="rId38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8d/2Ls+IqgAMSpSbc5OLw==" hashData="/ZwGWMdLRTRQzEUJfV+wLe53G4jisFpk8i8tQvpbLdgMAFMib/HZXHe2AbaYuYOFyqPemD6z1o9/x70keiC8d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8FFF"/>
    <a:srgbClr val="FF5DFF"/>
    <a:srgbClr val="CC99FF"/>
    <a:srgbClr val="FFE28F"/>
    <a:srgbClr val="66FFFF"/>
    <a:srgbClr val="B82C00"/>
    <a:srgbClr val="922300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03" autoAdjust="0"/>
    <p:restoredTop sz="94590" autoAdjust="0"/>
  </p:normalViewPr>
  <p:slideViewPr>
    <p:cSldViewPr>
      <p:cViewPr varScale="1">
        <p:scale>
          <a:sx n="105" d="100"/>
          <a:sy n="105" d="100"/>
        </p:scale>
        <p:origin x="173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BCBA35-C13C-4D01-ADE3-469B85BBD4C4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038121394"/>
      </p:ext>
    </p:extLst>
  </p:cSld>
  <p:clrMapOvr>
    <a:masterClrMapping/>
  </p:clrMapOvr>
  <p:transition advTm="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E38452-1C90-4829-B3F1-18001BAD44A8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514536620"/>
      </p:ext>
    </p:extLst>
  </p:cSld>
  <p:clrMapOvr>
    <a:masterClrMapping/>
  </p:clrMapOvr>
  <p:transition advTm="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D459A9-4E92-4873-9DB8-B72A0851536F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275462412"/>
      </p:ext>
    </p:extLst>
  </p:cSld>
  <p:clrMapOvr>
    <a:masterClrMapping/>
  </p:clrMapOvr>
  <p:transition advTm="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063C95-A01E-437E-865C-7E6494B66D36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595772948"/>
      </p:ext>
    </p:extLst>
  </p:cSld>
  <p:clrMapOvr>
    <a:masterClrMapping/>
  </p:clrMapOvr>
  <p:transition advTm="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9EBEEB-D273-492E-BF5B-3A75F258A906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456380417"/>
      </p:ext>
    </p:extLst>
  </p:cSld>
  <p:clrMapOvr>
    <a:masterClrMapping/>
  </p:clrMapOvr>
  <p:transition advTm="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1DCD54-BF4A-4548-929C-FBCE90D23705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531596898"/>
      </p:ext>
    </p:extLst>
  </p:cSld>
  <p:clrMapOvr>
    <a:masterClrMapping/>
  </p:clrMapOvr>
  <p:transition advTm="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1E358E-6F41-4215-81C2-7EC301C93C63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168657522"/>
      </p:ext>
    </p:extLst>
  </p:cSld>
  <p:clrMapOvr>
    <a:masterClrMapping/>
  </p:clrMapOvr>
  <p:transition advTm="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5F98B2-AD0B-487A-AEB8-1ED696C41B1A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293627691"/>
      </p:ext>
    </p:extLst>
  </p:cSld>
  <p:clrMapOvr>
    <a:masterClrMapping/>
  </p:clrMapOvr>
  <p:transition advTm="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A755E2-BE71-497B-B083-97CAEAD28C62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166536521"/>
      </p:ext>
    </p:extLst>
  </p:cSld>
  <p:clrMapOvr>
    <a:masterClrMapping/>
  </p:clrMapOvr>
  <p:transition advTm="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FCE4AE-06DD-48D7-9740-4BC0FCFAC0EB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805698141"/>
      </p:ext>
    </p:extLst>
  </p:cSld>
  <p:clrMapOvr>
    <a:masterClrMapping/>
  </p:clrMapOvr>
  <p:transition advTm="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CB2A87-4BA5-4A57-AC51-2A9CE492CD82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615331142"/>
      </p:ext>
    </p:extLst>
  </p:cSld>
  <p:clrMapOvr>
    <a:masterClrMapping/>
  </p:clrMapOvr>
  <p:transition advTm="7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1"/>
            </a:gs>
            <a:gs pos="50000">
              <a:srgbClr val="FF99CC"/>
            </a:gs>
            <a:gs pos="100000">
              <a:schemeClr val="accent1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77F150E4-1C51-4AE4-90DC-EB6034283EBE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7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e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gi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4.png"/><Relationship Id="rId10" Type="http://schemas.openxmlformats.org/officeDocument/2006/relationships/image" Target="../media/image4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2052" name="Picture 4" descr="Imagen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975" y="-55563"/>
            <a:ext cx="9251950" cy="697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 descr="Imagen2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765175"/>
            <a:ext cx="12763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 descr="Imagen3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188913"/>
            <a:ext cx="12763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 descr="Imagen4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3716338"/>
            <a:ext cx="838200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0" name="Picture 8" descr="Imagen5c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0"/>
            <a:ext cx="2438400" cy="41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sndAc>
      <p:stSnd>
        <p:snd r:embed="rId2" name="44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4"/>
          <p:cNvSpPr txBox="1">
            <a:spLocks noChangeArrowheads="1"/>
          </p:cNvSpPr>
          <p:nvPr/>
        </p:nvSpPr>
        <p:spPr bwMode="auto">
          <a:xfrm>
            <a:off x="879475" y="495300"/>
            <a:ext cx="16208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400">
                <a:solidFill>
                  <a:schemeClr val="bg1"/>
                </a:solidFill>
              </a:rPr>
              <a:t>POEMA :</a:t>
            </a:r>
            <a:r>
              <a:rPr lang="es-ES" altLang="es-ES" sz="2400"/>
              <a:t>  </a:t>
            </a:r>
          </a:p>
        </p:txBody>
      </p:sp>
      <p:sp>
        <p:nvSpPr>
          <p:cNvPr id="3075" name="Text Box 5"/>
          <p:cNvSpPr txBox="1">
            <a:spLocks noChangeArrowheads="1"/>
          </p:cNvSpPr>
          <p:nvPr/>
        </p:nvSpPr>
        <p:spPr bwMode="auto">
          <a:xfrm>
            <a:off x="611188" y="5248275"/>
            <a:ext cx="3373437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400">
                <a:solidFill>
                  <a:schemeClr val="bg1"/>
                </a:solidFill>
              </a:rPr>
              <a:t>VOZ </a:t>
            </a:r>
            <a:r>
              <a:rPr lang="es-ES" altLang="es-ES" sz="1800">
                <a:solidFill>
                  <a:schemeClr val="bg1"/>
                </a:solidFill>
              </a:rPr>
              <a:t>:  </a:t>
            </a:r>
            <a:r>
              <a:rPr lang="es-ES" altLang="es-ES" sz="2400" b="1">
                <a:solidFill>
                  <a:schemeClr val="bg1"/>
                </a:solidFill>
                <a:latin typeface="AR HERMANN" panose="02000000000000000000" pitchFamily="2" charset="0"/>
              </a:rPr>
              <a:t>Ángel Guillermo</a:t>
            </a:r>
          </a:p>
        </p:txBody>
      </p:sp>
      <p:pic>
        <p:nvPicPr>
          <p:cNvPr id="3076" name="Picture 6" descr="Imageewen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1773238"/>
            <a:ext cx="3937000" cy="393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 Box 7"/>
          <p:cNvSpPr txBox="1">
            <a:spLocks noChangeArrowheads="1"/>
          </p:cNvSpPr>
          <p:nvPr/>
        </p:nvSpPr>
        <p:spPr bwMode="auto">
          <a:xfrm>
            <a:off x="2319338" y="568325"/>
            <a:ext cx="14414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1800">
                <a:solidFill>
                  <a:schemeClr val="bg1"/>
                </a:solidFill>
              </a:rPr>
              <a:t> W. Chacón.</a:t>
            </a:r>
          </a:p>
        </p:txBody>
      </p:sp>
      <p:sp>
        <p:nvSpPr>
          <p:cNvPr id="3078" name="CuadroTexto 1"/>
          <p:cNvSpPr txBox="1">
            <a:spLocks noChangeArrowheads="1"/>
          </p:cNvSpPr>
          <p:nvPr/>
        </p:nvSpPr>
        <p:spPr bwMode="auto">
          <a:xfrm>
            <a:off x="971550" y="1773238"/>
            <a:ext cx="2492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1800"/>
              <a:t>.</a:t>
            </a: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Imagen13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984250"/>
            <a:ext cx="838200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6" descr="Imagen13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260350"/>
            <a:ext cx="838200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7" descr="Imagen13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1412875"/>
            <a:ext cx="838200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2133600"/>
            <a:ext cx="7481887" cy="381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5124" name="Picture 4" descr="Imagen1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6148" name="Picture 4" descr="Iertmagen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CuadroTexto 1"/>
          <p:cNvSpPr txBox="1">
            <a:spLocks noChangeArrowheads="1"/>
          </p:cNvSpPr>
          <p:nvPr/>
        </p:nvSpPr>
        <p:spPr bwMode="auto">
          <a:xfrm>
            <a:off x="250825" y="6524625"/>
            <a:ext cx="5969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 b="1">
                <a:solidFill>
                  <a:srgbClr val="FFE28F"/>
                </a:solidFill>
              </a:rPr>
              <a:t>Mi corazón, se ha puesto, como un nogal de versoss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7172" name="Picture 4" descr="Imaddgen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45713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5" descr="Izzmagen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67850" cy="693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9180513" cy="611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CuadroTexto 1"/>
          <p:cNvSpPr txBox="1">
            <a:spLocks noChangeArrowheads="1"/>
          </p:cNvSpPr>
          <p:nvPr/>
        </p:nvSpPr>
        <p:spPr bwMode="auto">
          <a:xfrm>
            <a:off x="539750" y="6381750"/>
            <a:ext cx="50911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 b="1">
                <a:solidFill>
                  <a:srgbClr val="66FFFF"/>
                </a:solidFill>
              </a:rPr>
              <a:t>Tengo tantos estíos, tañendo en las pupilas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125538"/>
            <a:ext cx="7294562" cy="482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10244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11268" name="Picture 5" descr="115256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3825"/>
            <a:ext cx="9396413" cy="698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6" descr="imag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0" name="Text Box 7"/>
          <p:cNvSpPr txBox="1">
            <a:spLocks noChangeArrowheads="1"/>
          </p:cNvSpPr>
          <p:nvPr/>
        </p:nvSpPr>
        <p:spPr bwMode="auto">
          <a:xfrm>
            <a:off x="466725" y="6164263"/>
            <a:ext cx="3736975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800" b="1">
                <a:latin typeface="AR BLANCA" panose="02000000000000000000" pitchFamily="2" charset="0"/>
              </a:rPr>
              <a:t>Con un brocal de brumas</a:t>
            </a:r>
          </a:p>
        </p:txBody>
      </p:sp>
      <p:sp>
        <p:nvSpPr>
          <p:cNvPr id="11271" name="CuadroTexto 1"/>
          <p:cNvSpPr txBox="1">
            <a:spLocks noChangeArrowheads="1"/>
          </p:cNvSpPr>
          <p:nvPr/>
        </p:nvSpPr>
        <p:spPr bwMode="auto">
          <a:xfrm>
            <a:off x="3957638" y="57150"/>
            <a:ext cx="51863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>
                <a:latin typeface="AR BLANCA" panose="02000000000000000000" pitchFamily="2" charset="0"/>
              </a:rPr>
              <a:t>El ayer es un pozo, sin monedas terribles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12291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0013"/>
            <a:ext cx="9131300" cy="684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CuadroTexto 4"/>
          <p:cNvSpPr txBox="1">
            <a:spLocks noChangeArrowheads="1"/>
          </p:cNvSpPr>
          <p:nvPr/>
        </p:nvSpPr>
        <p:spPr bwMode="auto">
          <a:xfrm>
            <a:off x="611188" y="6237288"/>
            <a:ext cx="38877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>
                <a:solidFill>
                  <a:schemeClr val="bg1"/>
                </a:solidFill>
                <a:latin typeface="AR BLANCA" panose="02000000000000000000" pitchFamily="2" charset="0"/>
              </a:rPr>
              <a:t>El hoy…el hoy es un charquito</a:t>
            </a: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14339" name="Picture 4" descr="Ima55gen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620713"/>
            <a:ext cx="9158288" cy="572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5" descr="Imagen1-lun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811213"/>
            <a:ext cx="561975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Imagen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904875"/>
            <a:ext cx="384175" cy="28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Imagen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557338"/>
            <a:ext cx="431800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Imagen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1225550"/>
            <a:ext cx="3349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49275"/>
            <a:ext cx="8493125" cy="565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00"/>
            </a:gs>
            <a:gs pos="50000">
              <a:srgbClr val="580011"/>
            </a:gs>
            <a:gs pos="100000">
              <a:srgbClr val="000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CuadroTexto 1"/>
          <p:cNvSpPr txBox="1">
            <a:spLocks noChangeArrowheads="1"/>
          </p:cNvSpPr>
          <p:nvPr/>
        </p:nvSpPr>
        <p:spPr bwMode="auto">
          <a:xfrm>
            <a:off x="17463" y="0"/>
            <a:ext cx="28479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 b="1">
                <a:solidFill>
                  <a:schemeClr val="bg1"/>
                </a:solidFill>
              </a:rPr>
              <a:t>Tu estás en cada tiempo</a:t>
            </a:r>
          </a:p>
        </p:txBody>
      </p:sp>
      <p:sp>
        <p:nvSpPr>
          <p:cNvPr id="16387" name="CuadroTexto 2"/>
          <p:cNvSpPr txBox="1">
            <a:spLocks noChangeArrowheads="1"/>
          </p:cNvSpPr>
          <p:nvPr/>
        </p:nvSpPr>
        <p:spPr bwMode="auto">
          <a:xfrm>
            <a:off x="107950" y="6334125"/>
            <a:ext cx="24574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800" b="1">
                <a:solidFill>
                  <a:schemeClr val="bg1"/>
                </a:solidFill>
              </a:rPr>
              <a:t>E</a:t>
            </a:r>
            <a:r>
              <a:rPr lang="es-ES" altLang="es-ES" sz="2000" b="1">
                <a:solidFill>
                  <a:schemeClr val="bg1"/>
                </a:solidFill>
              </a:rPr>
              <a:t>n cada símil roto</a:t>
            </a:r>
          </a:p>
        </p:txBody>
      </p:sp>
      <p:pic>
        <p:nvPicPr>
          <p:cNvPr id="16388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" y="3302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CuadroTexto 3"/>
          <p:cNvSpPr txBox="1">
            <a:spLocks noChangeArrowheads="1"/>
          </p:cNvSpPr>
          <p:nvPr/>
        </p:nvSpPr>
        <p:spPr bwMode="auto">
          <a:xfrm>
            <a:off x="250825" y="6488113"/>
            <a:ext cx="43910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 b="1">
                <a:solidFill>
                  <a:schemeClr val="bg1"/>
                </a:solidFill>
              </a:rPr>
              <a:t>Mecido como gota, sobre una telaraña</a:t>
            </a:r>
          </a:p>
        </p:txBody>
      </p:sp>
      <p:pic>
        <p:nvPicPr>
          <p:cNvPr id="17411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0" y="0"/>
            <a:ext cx="9185275" cy="6497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18436" name="Picture 4" descr="Imagen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8" y="15875"/>
            <a:ext cx="9123362" cy="684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7" name="CuadroTexto 1"/>
          <p:cNvSpPr txBox="1">
            <a:spLocks noChangeArrowheads="1"/>
          </p:cNvSpPr>
          <p:nvPr/>
        </p:nvSpPr>
        <p:spPr bwMode="auto">
          <a:xfrm>
            <a:off x="107950" y="274638"/>
            <a:ext cx="2876550" cy="655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>
                <a:latin typeface="AR BERKLEY" panose="02000000000000000000" pitchFamily="2" charset="0"/>
              </a:rPr>
              <a:t>Cómo un ángel encinta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/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/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/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/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/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/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/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/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/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/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/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/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/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/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/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/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/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/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/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/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/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/>
          </a:p>
        </p:txBody>
      </p:sp>
      <p:sp>
        <p:nvSpPr>
          <p:cNvPr id="18438" name="CuadroTexto 2"/>
          <p:cNvSpPr txBox="1">
            <a:spLocks noChangeArrowheads="1"/>
          </p:cNvSpPr>
          <p:nvPr/>
        </p:nvSpPr>
        <p:spPr bwMode="auto">
          <a:xfrm>
            <a:off x="0" y="6016625"/>
            <a:ext cx="35131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800" b="1">
                <a:latin typeface="AR BLANCA" panose="02000000000000000000" pitchFamily="2" charset="0"/>
              </a:rPr>
              <a:t>Cómo un suspiro blanco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695"/>
            <a:ext cx="9144000" cy="6758609"/>
          </a:xfrm>
          <a:prstGeom prst="rect">
            <a:avLst/>
          </a:prstGeom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19460" name="Picture 4" descr="Image567n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24988" cy="684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2048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1188" y="1412875"/>
            <a:ext cx="7896225" cy="4248150"/>
          </a:xfr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Marcador de contenido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188913"/>
            <a:ext cx="8399462" cy="6299200"/>
          </a:xfr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333375"/>
            <a:ext cx="9107488" cy="608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24580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692150"/>
            <a:ext cx="8662988" cy="550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525" y="0"/>
            <a:ext cx="86169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28676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0188" cy="684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29700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1412875"/>
            <a:ext cx="8280400" cy="4140200"/>
          </a:xfr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988"/>
            <a:ext cx="8843962" cy="662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00"/>
            </a:gs>
            <a:gs pos="50000">
              <a:srgbClr val="580011"/>
            </a:gs>
            <a:gs pos="100000">
              <a:srgbClr val="000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CuadroTexto 1"/>
          <p:cNvSpPr txBox="1">
            <a:spLocks noChangeArrowheads="1"/>
          </p:cNvSpPr>
          <p:nvPr/>
        </p:nvSpPr>
        <p:spPr bwMode="auto">
          <a:xfrm>
            <a:off x="17463" y="0"/>
            <a:ext cx="28479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 b="1">
                <a:solidFill>
                  <a:schemeClr val="bg1"/>
                </a:solidFill>
              </a:rPr>
              <a:t>Tu estás en cada tiempo</a:t>
            </a:r>
          </a:p>
        </p:txBody>
      </p:sp>
      <p:sp>
        <p:nvSpPr>
          <p:cNvPr id="32771" name="CuadroTexto 2"/>
          <p:cNvSpPr txBox="1">
            <a:spLocks noChangeArrowheads="1"/>
          </p:cNvSpPr>
          <p:nvPr/>
        </p:nvSpPr>
        <p:spPr bwMode="auto">
          <a:xfrm>
            <a:off x="107950" y="6334125"/>
            <a:ext cx="24574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800" b="1">
                <a:solidFill>
                  <a:schemeClr val="bg1"/>
                </a:solidFill>
              </a:rPr>
              <a:t>E</a:t>
            </a:r>
            <a:r>
              <a:rPr lang="es-ES" altLang="es-ES" sz="2000" b="1">
                <a:solidFill>
                  <a:schemeClr val="bg1"/>
                </a:solidFill>
              </a:rPr>
              <a:t>n cada símil roto</a:t>
            </a:r>
          </a:p>
        </p:txBody>
      </p:sp>
      <p:pic>
        <p:nvPicPr>
          <p:cNvPr id="32772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" y="3302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33796" name="Picture 4" descr="Imagbbvven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971550" y="-49213"/>
            <a:ext cx="3398838" cy="6678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b="1">
                <a:latin typeface="AR BLANCA" panose="02000000000000000000" pitchFamily="2" charset="0"/>
              </a:rPr>
              <a:t>Mecido como gota</a:t>
            </a:r>
            <a:r>
              <a:rPr lang="es-ES" altLang="es-ES" sz="2800"/>
              <a:t>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2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2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2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2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2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2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2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2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2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2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2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2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280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b="1">
                <a:latin typeface="AR BLANCA" panose="02000000000000000000" pitchFamily="2" charset="0"/>
              </a:rPr>
              <a:t>Sobre una telaraña</a:t>
            </a:r>
            <a:r>
              <a:rPr lang="es-ES" altLang="es-ES"/>
              <a:t>.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34820" name="Picture 4" descr="555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-6350"/>
            <a:ext cx="8620125" cy="641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179388" y="6354763"/>
            <a:ext cx="4010025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b="1">
                <a:solidFill>
                  <a:schemeClr val="bg1"/>
                </a:solidFill>
                <a:latin typeface="AR BLANCA" panose="02000000000000000000" pitchFamily="2" charset="0"/>
              </a:rPr>
              <a:t>Como un ángel encinta 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695"/>
            <a:ext cx="9144000" cy="6758609"/>
          </a:xfrm>
          <a:prstGeom prst="rect">
            <a:avLst/>
          </a:prstGeom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48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35844" name="Picture 4" descr="Image567n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24988" cy="684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7" name="CuadroTexto 1"/>
          <p:cNvSpPr txBox="1">
            <a:spLocks noChangeArrowheads="1"/>
          </p:cNvSpPr>
          <p:nvPr/>
        </p:nvSpPr>
        <p:spPr bwMode="auto">
          <a:xfrm>
            <a:off x="323850" y="6453188"/>
            <a:ext cx="2795588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s-ES" altLang="es-ES" sz="1600">
                <a:solidFill>
                  <a:srgbClr val="FF5DFF"/>
                </a:solidFill>
              </a:rPr>
              <a:t>g</a:t>
            </a:r>
            <a:r>
              <a:rPr lang="es-ES" altLang="es-ES" sz="1600">
                <a:solidFill>
                  <a:srgbClr val="FF8FFF"/>
                </a:solidFill>
              </a:rPr>
              <a:t>uillermoadr507@outlook.e</a:t>
            </a:r>
            <a:r>
              <a:rPr lang="es-ES" altLang="es-ES" sz="1600">
                <a:solidFill>
                  <a:srgbClr val="FF5DFF"/>
                </a:solidFill>
              </a:rPr>
              <a:t>s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0825" y="188913"/>
            <a:ext cx="8640763" cy="6480175"/>
          </a:xfr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s-ES" altLang="es-ES"/>
          </a:p>
        </p:txBody>
      </p:sp>
      <p:sp>
        <p:nvSpPr>
          <p:cNvPr id="38915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es-ES" altLang="es-ES"/>
          </a:p>
        </p:txBody>
      </p:sp>
      <p:pic>
        <p:nvPicPr>
          <p:cNvPr id="3891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7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s-ES" altLang="es-ES" sz="6000" b="1"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latin typeface="Kristen ITC" panose="03050502040202030202" pitchFamily="66" charset="0"/>
              </a:rPr>
              <a:t> </a:t>
            </a:r>
            <a:br>
              <a:rPr lang="es-ES" altLang="es-ES" sz="4800">
                <a:latin typeface="Kristen ITC" panose="03050502040202030202" pitchFamily="66" charset="0"/>
              </a:rPr>
            </a:br>
            <a:r>
              <a:rPr lang="es-ES" altLang="es-ES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38918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s-ES_tradnl" altLang="es-E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3891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0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1455</TotalTime>
  <Words>114</Words>
  <Application>Microsoft Office PowerPoint</Application>
  <PresentationFormat>Presentación en pantalla (4:3)</PresentationFormat>
  <Paragraphs>55</Paragraphs>
  <Slides>37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37</vt:i4>
      </vt:variant>
    </vt:vector>
  </HeadingPairs>
  <TitlesOfParts>
    <vt:vector size="43" baseType="lpstr">
      <vt:lpstr>AR BERKLEY</vt:lpstr>
      <vt:lpstr>AR BLANCA</vt:lpstr>
      <vt:lpstr>AR HERMANN</vt:lpstr>
      <vt:lpstr>Arial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 uE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A.Guillermo Delgado Esteban</cp:lastModifiedBy>
  <cp:revision>49</cp:revision>
  <dcterms:created xsi:type="dcterms:W3CDTF">2013-05-11T08:06:19Z</dcterms:created>
  <dcterms:modified xsi:type="dcterms:W3CDTF">2020-10-04T08:39:39Z</dcterms:modified>
</cp:coreProperties>
</file>