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313" r:id="rId3"/>
    <p:sldId id="273" r:id="rId4"/>
    <p:sldId id="263" r:id="rId5"/>
    <p:sldId id="292" r:id="rId6"/>
    <p:sldId id="289" r:id="rId7"/>
    <p:sldId id="286" r:id="rId8"/>
    <p:sldId id="298" r:id="rId9"/>
    <p:sldId id="265" r:id="rId10"/>
    <p:sldId id="303" r:id="rId11"/>
    <p:sldId id="291" r:id="rId12"/>
    <p:sldId id="296" r:id="rId13"/>
    <p:sldId id="295" r:id="rId14"/>
    <p:sldId id="276" r:id="rId15"/>
    <p:sldId id="305" r:id="rId16"/>
    <p:sldId id="314" r:id="rId17"/>
  </p:sldIdLst>
  <p:sldSz cx="9144000" cy="5715000" type="screen16x10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wLbDugM931yvggOPnKsA/w==" hashData="308gpwa450Ypec08IwLWezX8dI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loop="1" showNarration="1">
    <p:kiosk/>
    <p:sldRg st="1" end="15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222" y="-252"/>
      </p:cViewPr>
      <p:guideLst>
        <p:guide orient="horz" pos="180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21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10" Type="http://schemas.openxmlformats.org/officeDocument/2006/relationships/slide" Target="slides/slide8.xml"/><Relationship Id="rId19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55"/>
            <a:ext cx="7772400" cy="1225021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0"/>
            <a:ext cx="6400800" cy="14605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4B250-35E2-4339-BD62-EC0FCBC0534A}" type="datetimeFigureOut">
              <a:rPr lang="es-ES" smtClean="0"/>
              <a:t>14/08/2018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679FC-85CA-41F7-BDCC-356B75B24E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0847112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4B250-35E2-4339-BD62-EC0FCBC0534A}" type="datetimeFigureOut">
              <a:rPr lang="es-ES" smtClean="0"/>
              <a:t>14/08/2018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679FC-85CA-41F7-BDCC-356B75B24E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9069686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17"/>
            <a:ext cx="7772400" cy="1135063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1"/>
            <a:ext cx="7772400" cy="1250156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4B250-35E2-4339-BD62-EC0FCBC0534A}" type="datetimeFigureOut">
              <a:rPr lang="es-ES" smtClean="0"/>
              <a:t>14/08/2018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679FC-85CA-41F7-BDCC-356B75B24E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75555870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333500"/>
            <a:ext cx="4038600" cy="377163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4B250-35E2-4339-BD62-EC0FCBC0534A}" type="datetimeFigureOut">
              <a:rPr lang="es-ES" smtClean="0"/>
              <a:t>14/08/2018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679FC-85CA-41F7-BDCC-356B75B24E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413904232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279261"/>
            <a:ext cx="4040188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1812396"/>
            <a:ext cx="4040188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6" y="1279261"/>
            <a:ext cx="4041775" cy="533135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6" y="1812396"/>
            <a:ext cx="4041775" cy="329274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4B250-35E2-4339-BD62-EC0FCBC0534A}" type="datetimeFigureOut">
              <a:rPr lang="es-ES" smtClean="0"/>
              <a:t>14/08/2018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679FC-85CA-41F7-BDCC-356B75B24E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533608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4B250-35E2-4339-BD62-EC0FCBC0534A}" type="datetimeFigureOut">
              <a:rPr lang="es-ES" smtClean="0"/>
              <a:t>14/08/2018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679FC-85CA-41F7-BDCC-356B75B24E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01436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4B250-35E2-4339-BD62-EC0FCBC0534A}" type="datetimeFigureOut">
              <a:rPr lang="es-ES" smtClean="0"/>
              <a:t>14/08/2018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679FC-85CA-41F7-BDCC-356B75B24E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16258111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1" y="227542"/>
            <a:ext cx="3008313" cy="968375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2"/>
            <a:ext cx="5111750" cy="4877594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1" y="1195917"/>
            <a:ext cx="3008313" cy="390921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4B250-35E2-4339-BD62-EC0FCBC0534A}" type="datetimeFigureOut">
              <a:rPr lang="es-ES" smtClean="0"/>
              <a:t>14/08/2018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679FC-85CA-41F7-BDCC-356B75B24E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342841291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000500"/>
            <a:ext cx="5486400" cy="472282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510646"/>
            <a:ext cx="5486400" cy="34290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4472782"/>
            <a:ext cx="5486400" cy="6707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4B250-35E2-4339-BD62-EC0FCBC0534A}" type="datetimeFigureOut">
              <a:rPr lang="es-ES" smtClean="0"/>
              <a:t>14/08/2018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679FC-85CA-41F7-BDCC-356B75B24E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03728125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4B250-35E2-4339-BD62-EC0FCBC0534A}" type="datetimeFigureOut">
              <a:rPr lang="es-ES" smtClean="0"/>
              <a:t>14/08/2018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679FC-85CA-41F7-BDCC-356B75B24E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5572581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865"/>
            <a:ext cx="2057400" cy="4876271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865"/>
            <a:ext cx="6019800" cy="4876271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8F4B250-35E2-4339-BD62-EC0FCBC0534A}" type="datetimeFigureOut">
              <a:rPr lang="es-ES" smtClean="0"/>
              <a:t>14/08/2018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E679FC-85CA-41F7-BDCC-356B75B24E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132501896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1775369"/>
            <a:ext cx="7772400" cy="122502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238502"/>
            <a:ext cx="6400800" cy="1460501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 algn="ctr">
              <a:buNone/>
              <a:defRPr/>
            </a:lvl1pPr>
            <a:lvl2pPr marL="456028" indent="0" algn="ctr">
              <a:buNone/>
              <a:defRPr/>
            </a:lvl2pPr>
            <a:lvl3pPr marL="912062" indent="0" algn="ctr">
              <a:buNone/>
              <a:defRPr/>
            </a:lvl3pPr>
            <a:lvl4pPr marL="1368090" indent="0" algn="ctr">
              <a:buNone/>
              <a:defRPr/>
            </a:lvl4pPr>
            <a:lvl5pPr marL="1824119" indent="0" algn="ctr">
              <a:buNone/>
              <a:defRPr/>
            </a:lvl5pPr>
            <a:lvl6pPr marL="2280159" indent="0" algn="ctr">
              <a:buNone/>
              <a:defRPr/>
            </a:lvl6pPr>
            <a:lvl7pPr marL="2736180" indent="0" algn="ctr">
              <a:buNone/>
              <a:defRPr/>
            </a:lvl7pPr>
            <a:lvl8pPr marL="3192205" indent="0" algn="ctr">
              <a:buNone/>
              <a:defRPr/>
            </a:lvl8pPr>
            <a:lvl9pPr marL="3648239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045535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0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4" y="1333502"/>
            <a:ext cx="8229600" cy="3771637"/>
          </a:xfrm>
          <a:prstGeom prst="rect">
            <a:avLst/>
          </a:prstGeom>
        </p:spPr>
        <p:txBody>
          <a:bodyPr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32845675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3672423"/>
            <a:ext cx="7772400" cy="1135063"/>
          </a:xfrm>
          <a:prstGeom prst="rect">
            <a:avLst/>
          </a:prstGeom>
        </p:spPr>
        <p:txBody>
          <a:bodyPr lIns="91207" tIns="45601" rIns="91207" bIns="45601"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422265"/>
            <a:ext cx="7772400" cy="1250156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000"/>
            </a:lvl1pPr>
            <a:lvl2pPr marL="456028" indent="0">
              <a:buNone/>
              <a:defRPr sz="1800"/>
            </a:lvl2pPr>
            <a:lvl3pPr marL="912062" indent="0">
              <a:buNone/>
              <a:defRPr sz="1600"/>
            </a:lvl3pPr>
            <a:lvl4pPr marL="1368090" indent="0">
              <a:buNone/>
              <a:defRPr sz="1400"/>
            </a:lvl4pPr>
            <a:lvl5pPr marL="1824119" indent="0">
              <a:buNone/>
              <a:defRPr sz="1400"/>
            </a:lvl5pPr>
            <a:lvl6pPr marL="2280159" indent="0">
              <a:buNone/>
              <a:defRPr sz="1400"/>
            </a:lvl6pPr>
            <a:lvl7pPr marL="2736180" indent="0">
              <a:buNone/>
              <a:defRPr sz="1400"/>
            </a:lvl7pPr>
            <a:lvl8pPr marL="3192205" indent="0">
              <a:buNone/>
              <a:defRPr sz="1400"/>
            </a:lvl8pPr>
            <a:lvl9pPr marL="3648239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8324703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0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3" y="1333502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2" y="1333502"/>
            <a:ext cx="4038600" cy="3771637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800"/>
            </a:lvl1pPr>
            <a:lvl2pPr>
              <a:defRPr sz="25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9908503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0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2" y="1279262"/>
            <a:ext cx="4040188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2" y="1812400"/>
            <a:ext cx="4040188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42" y="1279262"/>
            <a:ext cx="4041775" cy="533137"/>
          </a:xfrm>
          <a:prstGeom prst="rect">
            <a:avLst/>
          </a:prstGeom>
        </p:spPr>
        <p:txBody>
          <a:bodyPr lIns="91207" tIns="45601" rIns="91207" bIns="45601" anchor="b"/>
          <a:lstStyle>
            <a:lvl1pPr marL="0" indent="0">
              <a:buNone/>
              <a:defRPr sz="2500" b="1"/>
            </a:lvl1pPr>
            <a:lvl2pPr marL="456028" indent="0">
              <a:buNone/>
              <a:defRPr sz="2000" b="1"/>
            </a:lvl2pPr>
            <a:lvl3pPr marL="912062" indent="0">
              <a:buNone/>
              <a:defRPr sz="1800" b="1"/>
            </a:lvl3pPr>
            <a:lvl4pPr marL="1368090" indent="0">
              <a:buNone/>
              <a:defRPr sz="1600" b="1"/>
            </a:lvl4pPr>
            <a:lvl5pPr marL="1824119" indent="0">
              <a:buNone/>
              <a:defRPr sz="1600" b="1"/>
            </a:lvl5pPr>
            <a:lvl6pPr marL="2280159" indent="0">
              <a:buNone/>
              <a:defRPr sz="1600" b="1"/>
            </a:lvl6pPr>
            <a:lvl7pPr marL="2736180" indent="0">
              <a:buNone/>
              <a:defRPr sz="1600" b="1"/>
            </a:lvl7pPr>
            <a:lvl8pPr marL="3192205" indent="0">
              <a:buNone/>
              <a:defRPr sz="1600" b="1"/>
            </a:lvl8pPr>
            <a:lvl9pPr marL="3648239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42" y="1812400"/>
            <a:ext cx="4041775" cy="3292740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25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805560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0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9047929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46341412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61" y="227570"/>
            <a:ext cx="3008313" cy="968376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27548"/>
            <a:ext cx="5111750" cy="4877593"/>
          </a:xfrm>
          <a:prstGeom prst="rect">
            <a:avLst/>
          </a:prstGeom>
        </p:spPr>
        <p:txBody>
          <a:bodyPr lIns="91207" tIns="45601" rIns="91207" bIns="45601"/>
          <a:lstStyle>
            <a:lvl1pPr>
              <a:defRPr sz="3200"/>
            </a:lvl1pPr>
            <a:lvl2pPr>
              <a:defRPr sz="2800"/>
            </a:lvl2pPr>
            <a:lvl3pPr>
              <a:defRPr sz="25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61" y="1195946"/>
            <a:ext cx="3008313" cy="39092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80954769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91" y="4000503"/>
            <a:ext cx="5486400" cy="472285"/>
          </a:xfrm>
          <a:prstGeom prst="rect">
            <a:avLst/>
          </a:prstGeom>
        </p:spPr>
        <p:txBody>
          <a:bodyPr lIns="91207" tIns="45601" rIns="91207" bIns="45601"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91" y="510646"/>
            <a:ext cx="5486400" cy="3429000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3200"/>
            </a:lvl1pPr>
            <a:lvl2pPr marL="456028" indent="0">
              <a:buNone/>
              <a:defRPr sz="2800"/>
            </a:lvl2pPr>
            <a:lvl3pPr marL="912062" indent="0">
              <a:buNone/>
              <a:defRPr sz="2500"/>
            </a:lvl3pPr>
            <a:lvl4pPr marL="1368090" indent="0">
              <a:buNone/>
              <a:defRPr sz="2000"/>
            </a:lvl4pPr>
            <a:lvl5pPr marL="1824119" indent="0">
              <a:buNone/>
              <a:defRPr sz="2000"/>
            </a:lvl5pPr>
            <a:lvl6pPr marL="2280159" indent="0">
              <a:buNone/>
              <a:defRPr sz="2000"/>
            </a:lvl6pPr>
            <a:lvl7pPr marL="2736180" indent="0">
              <a:buNone/>
              <a:defRPr sz="2000"/>
            </a:lvl7pPr>
            <a:lvl8pPr marL="3192205" indent="0">
              <a:buNone/>
              <a:defRPr sz="2000"/>
            </a:lvl8pPr>
            <a:lvl9pPr marL="3648239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91" y="4472818"/>
            <a:ext cx="5486400" cy="670719"/>
          </a:xfrm>
          <a:prstGeom prst="rect">
            <a:avLst/>
          </a:prstGeom>
        </p:spPr>
        <p:txBody>
          <a:bodyPr lIns="91207" tIns="45601" rIns="91207" bIns="45601"/>
          <a:lstStyle>
            <a:lvl1pPr marL="0" indent="0">
              <a:buNone/>
              <a:defRPr sz="1400"/>
            </a:lvl1pPr>
            <a:lvl2pPr marL="456028" indent="0">
              <a:buNone/>
              <a:defRPr sz="1200"/>
            </a:lvl2pPr>
            <a:lvl3pPr marL="912062" indent="0">
              <a:buNone/>
              <a:defRPr sz="1100"/>
            </a:lvl3pPr>
            <a:lvl4pPr marL="1368090" indent="0">
              <a:buNone/>
              <a:defRPr sz="900"/>
            </a:lvl4pPr>
            <a:lvl5pPr marL="1824119" indent="0">
              <a:buNone/>
              <a:defRPr sz="900"/>
            </a:lvl5pPr>
            <a:lvl6pPr marL="2280159" indent="0">
              <a:buNone/>
              <a:defRPr sz="900"/>
            </a:lvl6pPr>
            <a:lvl7pPr marL="2736180" indent="0">
              <a:buNone/>
              <a:defRPr sz="900"/>
            </a:lvl7pPr>
            <a:lvl8pPr marL="3192205" indent="0">
              <a:buNone/>
              <a:defRPr sz="900"/>
            </a:lvl8pPr>
            <a:lvl9pPr marL="3648239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31627917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4" y="228890"/>
            <a:ext cx="8229600" cy="952501"/>
          </a:xfrm>
          <a:prstGeom prst="rect">
            <a:avLst/>
          </a:prstGeom>
        </p:spPr>
        <p:txBody>
          <a:bodyPr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4" y="1333502"/>
            <a:ext cx="8229600" cy="3771637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22194047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28900"/>
            <a:ext cx="20574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28900"/>
            <a:ext cx="6019800" cy="4876271"/>
          </a:xfrm>
          <a:prstGeom prst="rect">
            <a:avLst/>
          </a:prstGeom>
        </p:spPr>
        <p:txBody>
          <a:bodyPr vert="eaVert" lIns="91207" tIns="45601" rIns="91207" bIns="45601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445762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28865"/>
            <a:ext cx="8229600" cy="9525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333500"/>
            <a:ext cx="8229600" cy="377163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8F4B250-35E2-4339-BD62-EC0FCBC0534A}" type="datetimeFigureOut">
              <a:rPr lang="es-ES" smtClean="0"/>
              <a:t>14/08/2018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5296959"/>
            <a:ext cx="2895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5296959"/>
            <a:ext cx="2133600" cy="304271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E679FC-85CA-41F7-BDCC-356B75B24EEC}" type="slidenum">
              <a:rPr lang="es-ES" smtClean="0"/>
              <a:t>‹Nº›</a:t>
            </a:fld>
            <a:endParaRPr lang="es-ES"/>
          </a:p>
        </p:txBody>
      </p:sp>
    </p:spTree>
    <p:extLst>
      <p:ext uri="{BB962C8B-B14F-4D97-AF65-F5344CB8AC3E}">
        <p14:creationId xmlns:p14="http://schemas.microsoft.com/office/powerpoint/2010/main" val="2134519281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5204365"/>
            <a:ext cx="2133600" cy="39687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207" tIns="45601" rIns="91207" bIns="45601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06577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6028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2062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6809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4119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025" indent="-342025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1050" indent="-285021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0082" indent="-228015" algn="l" rtl="0" fontAlgn="base">
        <a:spcBef>
          <a:spcPct val="20000"/>
        </a:spcBef>
        <a:spcAft>
          <a:spcPct val="0"/>
        </a:spcAft>
        <a:buChar char="•"/>
        <a:defRPr sz="2500">
          <a:solidFill>
            <a:schemeClr val="tx1"/>
          </a:solidFill>
          <a:latin typeface="+mn-lt"/>
          <a:cs typeface="+mn-cs"/>
        </a:defRPr>
      </a:lvl3pPr>
      <a:lvl4pPr marL="1596104" indent="-228015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2136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0816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6419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0232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76257" indent="-228015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6028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2062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6809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411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015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36180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192205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48239" algn="l" defTabSz="91206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.jpg"/><Relationship Id="rId5" Type="http://schemas.openxmlformats.org/officeDocument/2006/relationships/image" Target="../media/image3.jpeg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6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eg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jpe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1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4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8.jpeg"/><Relationship Id="rId4" Type="http://schemas.openxmlformats.org/officeDocument/2006/relationships/image" Target="../media/image37.gif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2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39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44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41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40.png"/><Relationship Id="rId10" Type="http://schemas.openxmlformats.org/officeDocument/2006/relationships/image" Target="../media/image43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4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ultimo escritorio\bellisima\0000MM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 descr="C:\Users\Eleni\Desktop\Mi Barca -Helen VC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Mi Barca\Diapositiva26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2682" y="0"/>
            <a:ext cx="9166682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5608253" y="830554"/>
            <a:ext cx="2972422" cy="903934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es-ES" sz="8000" b="1" cap="none" spc="0" dirty="0" smtClean="0">
                <a:ln w="381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BARCA</a:t>
            </a:r>
            <a:endParaRPr lang="es-ES" sz="8000" b="1" cap="none" spc="0" dirty="0">
              <a:ln w="3810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  <p:sp>
        <p:nvSpPr>
          <p:cNvPr id="6" name="5 Rectángulo"/>
          <p:cNvSpPr/>
          <p:nvPr/>
        </p:nvSpPr>
        <p:spPr>
          <a:xfrm>
            <a:off x="1475656" y="907923"/>
            <a:ext cx="1224136" cy="749196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Wave2">
              <a:avLst/>
            </a:prstTxWarp>
            <a:spAutoFit/>
          </a:bodyPr>
          <a:lstStyle/>
          <a:p>
            <a:pPr algn="ctr"/>
            <a:r>
              <a:rPr lang="es-ES" sz="8000" b="1" dirty="0" smtClean="0">
                <a:ln w="38100" cmpd="sng">
                  <a:solidFill>
                    <a:srgbClr val="FF0000">
                      <a:alpha val="55000"/>
                    </a:srgbClr>
                  </a:solidFill>
                  <a:prstDash val="solid"/>
                </a:ln>
                <a:blipFill dpi="0" rotWithShape="1">
                  <a:blip r:embed="rId6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MI</a:t>
            </a:r>
            <a:endParaRPr lang="es-ES" sz="8000" b="1" dirty="0">
              <a:ln w="38100" cmpd="sng">
                <a:solidFill>
                  <a:srgbClr val="FF0000">
                    <a:alpha val="55000"/>
                  </a:srgbClr>
                </a:solidFill>
                <a:prstDash val="solid"/>
              </a:ln>
              <a:blipFill dpi="0" rotWithShape="1">
                <a:blip r:embed="rId6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/>
                <a:stretch>
                  <a:fillRect/>
                </a:stretch>
              </a:blip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229342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9396">
        <p14:ripple/>
        <p:sndAc>
          <p:stSnd loop="1">
            <p:snd r:embed="rId2" name="emiliojosemibarca_(musice.me).wav"/>
          </p:stSnd>
        </p:sndAc>
      </p:transition>
    </mc:Choice>
    <mc:Fallback xmlns="">
      <p:transition spd="slow" advTm="29396">
        <p:fade/>
        <p:sndAc>
          <p:stSnd loop="1">
            <p:snd r:embed="rId7" name="emiliojosemibarca_(musice.me)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10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024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ntr" presetSubtype="0" repeatCount="200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10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2" dur="30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3" dur="150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14" presetID="26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3000" tmFilter="0, 0; .2, .5; .8, .5; 1, 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1500" autoRev="1" fill="hold"/>
                                        <p:tgtEl>
                                          <p:spTgt spid="6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/>
      <p:bldP spid="6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 descr="C:\Users\Eleni\Desktop\Mi Barca\Diapositiva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Mi Barca\Diapositiva4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3999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662890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451">
        <p14:honeycomb/>
      </p:transition>
    </mc:Choice>
    <mc:Fallback xmlns="">
      <p:transition spd="slow" advTm="1345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dissolv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9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9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3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6">
                <a:lumMod val="75000"/>
              </a:schemeClr>
            </a:gs>
            <a:gs pos="50000">
              <a:schemeClr val="accent6">
                <a:lumMod val="60000"/>
                <a:lumOff val="40000"/>
              </a:schemeClr>
            </a:gs>
            <a:gs pos="75000">
              <a:schemeClr val="accent6">
                <a:lumMod val="60000"/>
                <a:lumOff val="40000"/>
              </a:schemeClr>
            </a:gs>
            <a:gs pos="100000">
              <a:schemeClr val="accent6">
                <a:lumMod val="75000"/>
              </a:schemeClr>
            </a:gs>
          </a:gsLst>
          <a:lin ang="54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Mi Barca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Mi Barca\Diapositiva19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702797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6254">
        <p14:glitter pattern="hexagon"/>
      </p:transition>
    </mc:Choice>
    <mc:Fallback xmlns="">
      <p:transition spd="slow" advTm="1625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25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9" descr="C:\Users\Eleni\Desktop\Mi Barca\Diapositiva4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8" descr="C:\Users\Eleni\Desktop\Mi Barca\Diapositiva3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8" descr="C:\Users\Eleni\Desktop\Mi Barca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3074" y="18181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71969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5693">
        <p14:vortex dir="r"/>
      </p:transition>
    </mc:Choice>
    <mc:Fallback xmlns="">
      <p:transition spd="slow" advTm="2569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7" dur="7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1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0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0" presetClass="entr" presetSubtype="0" fill="hold" nodeType="withEffect">
                                  <p:stCondLst>
                                    <p:cond delay="18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Picture 7" descr="C:\Users\Eleni\Desktop\Mi Barca\Diapositiva3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005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3" descr="C:\Users\Eleni\Desktop\Mi Barca\Diapositiva4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2900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390269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26">
        <p14:glitter dir="u"/>
      </p:transition>
    </mc:Choice>
    <mc:Fallback xmlns="">
      <p:transition spd="slow" advTm="2002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6" presetClass="entr" presetSubtype="16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0" dur="6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4" descr="C:\Users\Eleni\Desktop\Mi Barca\Diapositiva3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353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0" descr="C:\Users\Eleni\Desktop\Mi Barca\Diapositiva25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353"/>
            <a:ext cx="9144000" cy="57343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286958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900" advTm="17180">
        <p14:warp dir="in"/>
      </p:transition>
    </mc:Choice>
    <mc:Fallback xmlns="">
      <p:transition spd="slow" advTm="1718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Mi Barca\Diapositiva4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6" descr="C:\Users\Eleni\Desktop\Mi Barca\Diapositiva2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830451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 advTm="16656">
        <p14:doors dir="vert"/>
      </p:transition>
    </mc:Choice>
    <mc:Fallback xmlns="">
      <p:transition spd="slow" advTm="16656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2" descr="C:\Users\Eleni\Desktop\Mi Barca\Diapositiva1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9" descr="C:\Users\Eleni\Desktop\Mi Barca\Diapositiva2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0272" y="0"/>
            <a:ext cx="9144000" cy="57330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876583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13530">
        <p14:glitter dir="d"/>
      </p:transition>
    </mc:Choice>
    <mc:Fallback xmlns="">
      <p:transition spd="slow" advTm="1353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6999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Mi Barca\Diapositiva2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5" descr="C:\Users\Eleni\Desktop\Mi Barca\Diapositiva20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76693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" descr="C:\Users\Eleni\Desktop\Mi Barca\Diapositiva28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46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611407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474">
        <p14:flythrough/>
      </p:transition>
    </mc:Choice>
    <mc:Fallback xmlns="">
      <p:transition spd="slow" advTm="2047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77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7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0" descr="C:\Users\Eleni\Desktop\Mi Barca\Diapositiva4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8" descr="C:\Users\Eleni\Desktop\Mi Barca\Diapositiva2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Mi Barca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1040" y="0"/>
            <a:ext cx="9165039" cy="57184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12074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449">
        <p14:ripple/>
      </p:transition>
    </mc:Choice>
    <mc:Fallback xmlns="">
      <p:transition spd="slow" advTm="2144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25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i Barca\Diapositiva4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42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Mi Barca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495241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0010">
        <p14:vortex/>
      </p:transition>
    </mc:Choice>
    <mc:Fallback xmlns="">
      <p:transition spd="slow" advTm="2001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Mi Barca\Diapositiva4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3083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Mi Barca\Diapositiva4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131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4" descr="C:\Users\Eleni\Desktop\Mi Barca\Diapositiva5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-19131"/>
            <a:ext cx="9144000" cy="57341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719854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2221">
        <p14:honeycomb/>
      </p:transition>
    </mc:Choice>
    <mc:Fallback xmlns="">
      <p:transition spd="slow" advTm="222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8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5" descr="C:\Users\Eleni\Desktop\Mi Barca\Diapositiva5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30" y="0"/>
            <a:ext cx="917273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Picture 30" descr="C:\Users\Eleni\Desktop\Mi Barca\Diapositiva3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8730" y="-94828"/>
            <a:ext cx="9172730" cy="5809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788046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1047">
        <p14:warp dir="in"/>
      </p:transition>
    </mc:Choice>
    <mc:Fallback xmlns="">
      <p:transition spd="slow" advTm="21047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withEffect">
                                  <p:stCondLst>
                                    <p:cond delay="3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nodeType="withEffect">
                                  <p:stCondLst>
                                    <p:cond delay="1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725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" descr="C:\Users\Eleni\Desktop\Mi Barca\Diapositiva40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5715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4" descr="http://www.firmas7.com/nombres/h/imagenes/_helen_060510_01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92080" y="4081636"/>
            <a:ext cx="1427040" cy="1019314"/>
          </a:xfrm>
          <a:prstGeom prst="rect">
            <a:avLst/>
          </a:prstGeom>
          <a:noFill/>
        </p:spPr>
      </p:pic>
      <p:pic>
        <p:nvPicPr>
          <p:cNvPr id="6" name="Picture 2" descr="http://3.bp.blogspot.com/-dF1le2f95Yo/TnNY6HNYsfI/AAAAAAAAMvE/79YM7fC78tU/s1600/288.gif"/>
          <p:cNvPicPr>
            <a:picLocks noChangeAspect="1" noChangeArrowheads="1" noCrop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45895" y="553244"/>
            <a:ext cx="1140376" cy="943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" descr="C:\Users\Eleni\Desktop\Mi Barca\Diapositiva39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" y="8620"/>
            <a:ext cx="9144000" cy="57063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078242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3000" advTm="24000">
        <p14:shred pattern="rectangle"/>
      </p:transition>
    </mc:Choice>
    <mc:Fallback xmlns="">
      <p:transition spd="slow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xit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" dur="8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7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11000"/>
                            </p:stCondLst>
                            <p:childTnLst>
                              <p:par>
                                <p:cTn id="9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1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4000"/>
                            </p:stCondLst>
                            <p:childTnLst>
                              <p:par>
                                <p:cTn id="13" presetID="2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15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333525"/>
            <a:ext cx="9144000" cy="190501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524005"/>
            <a:ext cx="9144000" cy="4191000"/>
          </a:xfrm>
          <a:prstGeom prst="rect">
            <a:avLst/>
          </a:prstGeom>
          <a:solidFill>
            <a:srgbClr val="B6E8FC"/>
          </a:solidFill>
          <a:ln w="9525">
            <a:noFill/>
            <a:miter lim="800000"/>
            <a:headEnd/>
            <a:tailEnd/>
          </a:ln>
          <a:effectLst/>
        </p:spPr>
        <p:txBody>
          <a:bodyPr wrap="none" lIns="91207" tIns="45601" rIns="91207" bIns="45601" anchor="ctr"/>
          <a:lstStyle/>
          <a:p>
            <a:pPr algn="ctr" defTabSz="912062" fontAlgn="base">
              <a:spcBef>
                <a:spcPct val="0"/>
              </a:spcBef>
              <a:spcAft>
                <a:spcPct val="0"/>
              </a:spcAft>
            </a:pPr>
            <a:endParaRPr lang="es-ES">
              <a:solidFill>
                <a:srgbClr val="000000"/>
              </a:solidFill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981201" y="1"/>
            <a:ext cx="4876800" cy="1301750"/>
          </a:xfrm>
          <a:prstGeom prst="rect">
            <a:avLst/>
          </a:prstGeom>
          <a:noFill/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587504"/>
            <a:ext cx="9144000" cy="23696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" sz="6000" b="1" dirty="0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sz="4800" dirty="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sz="48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dirty="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sz="4400" dirty="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sz="4400" b="1" dirty="0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sz="4400" b="1" dirty="0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1" y="3937008"/>
            <a:ext cx="2667000" cy="1892586"/>
          </a:xfrm>
          <a:prstGeom prst="rect">
            <a:avLst/>
          </a:prstGeom>
          <a:noFill/>
          <a:ln w="19050">
            <a:noFill/>
            <a:prstDash val="sysDot"/>
            <a:miter lim="800000"/>
            <a:headEnd/>
            <a:tailEnd/>
          </a:ln>
          <a:effectLst/>
        </p:spPr>
        <p:txBody>
          <a:bodyPr lIns="91207" tIns="45601" rIns="91207" bIns="45601">
            <a:spAutoFit/>
          </a:bodyPr>
          <a:lstStyle/>
          <a:p>
            <a:pPr algn="ctr" defTabSz="912062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</a:rPr>
              <a:t> </a:t>
            </a:r>
          </a:p>
          <a:p>
            <a:pPr defTabSz="912062" fontAlgn="base">
              <a:spcBef>
                <a:spcPct val="50000"/>
              </a:spcBef>
              <a:spcAft>
                <a:spcPct val="0"/>
              </a:spcAft>
            </a:pPr>
            <a:endParaRPr lang="es-ES" b="1">
              <a:solidFill>
                <a:srgbClr val="0066FF"/>
              </a:solidFill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638804" y="3492518"/>
            <a:ext cx="2362200" cy="1968501"/>
          </a:xfrm>
          <a:prstGeom prst="rect">
            <a:avLst/>
          </a:prstGeom>
          <a:noFill/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4038601" y="4064005"/>
            <a:ext cx="1219200" cy="825501"/>
          </a:xfrm>
          <a:prstGeom prst="rect">
            <a:avLst/>
          </a:prstGeom>
          <a:noFill/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0" y="2476529"/>
            <a:ext cx="533400" cy="444499"/>
          </a:xfrm>
          <a:prstGeom prst="rect">
            <a:avLst/>
          </a:prstGeom>
          <a:noFill/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0" y="2921029"/>
            <a:ext cx="533400" cy="444499"/>
          </a:xfrm>
          <a:prstGeom prst="rect">
            <a:avLst/>
          </a:prstGeom>
          <a:noFill/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 cstate="print"/>
          <a:srcRect/>
          <a:stretch>
            <a:fillRect/>
          </a:stretch>
        </p:blipFill>
        <p:spPr bwMode="auto">
          <a:xfrm>
            <a:off x="0" y="3365526"/>
            <a:ext cx="533400" cy="444499"/>
          </a:xfrm>
          <a:prstGeom prst="rect">
            <a:avLst/>
          </a:prstGeom>
          <a:noFill/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 cstate="print"/>
          <a:srcRect/>
          <a:stretch>
            <a:fillRect/>
          </a:stretch>
        </p:blipFill>
        <p:spPr bwMode="auto">
          <a:xfrm>
            <a:off x="0" y="3810026"/>
            <a:ext cx="533400" cy="444499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1426426648"/>
      </p:ext>
    </p:extLst>
  </p:cSld>
  <p:clrMapOvr>
    <a:masterClrMapping/>
  </p:clrMapOvr>
  <p:transition spd="slow" advTm="14525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6_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502</TotalTime>
  <Words>18</Words>
  <Application>Microsoft Office PowerPoint</Application>
  <PresentationFormat>Presentación en pantalla (16:10)</PresentationFormat>
  <Paragraphs>4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15</vt:i4>
      </vt:variant>
    </vt:vector>
  </HeadingPairs>
  <TitlesOfParts>
    <vt:vector size="17" baseType="lpstr">
      <vt:lpstr>Tema de Office</vt:lpstr>
      <vt:lpstr>6_Diseño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Mi Barca</dc:title>
  <dc:creator>HelenVC</dc:creator>
  <cp:lastModifiedBy>Usuario</cp:lastModifiedBy>
  <cp:revision>37</cp:revision>
  <dcterms:created xsi:type="dcterms:W3CDTF">2018-06-29T17:20:55Z</dcterms:created>
  <dcterms:modified xsi:type="dcterms:W3CDTF">2018-08-14T18:23:48Z</dcterms:modified>
</cp:coreProperties>
</file>