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754" r:id="rId1"/>
    <p:sldMasterId id="2147483774" r:id="rId2"/>
    <p:sldMasterId id="2147483812" r:id="rId3"/>
  </p:sldMasterIdLst>
  <p:notesMasterIdLst>
    <p:notesMasterId r:id="rId17"/>
  </p:notesMasterIdLst>
  <p:sldIdLst>
    <p:sldId id="278" r:id="rId4"/>
    <p:sldId id="271" r:id="rId5"/>
    <p:sldId id="272" r:id="rId6"/>
    <p:sldId id="261" r:id="rId7"/>
    <p:sldId id="262" r:id="rId8"/>
    <p:sldId id="263" r:id="rId9"/>
    <p:sldId id="264" r:id="rId10"/>
    <p:sldId id="274" r:id="rId11"/>
    <p:sldId id="277" r:id="rId12"/>
    <p:sldId id="273" r:id="rId13"/>
    <p:sldId id="279" r:id="rId14"/>
    <p:sldId id="280" r:id="rId15"/>
    <p:sldId id="281" r:id="rId16"/>
  </p:sldIdLst>
  <p:sldSz cx="13439775" cy="7559675"/>
  <p:notesSz cx="7559675" cy="10691813"/>
  <p:defaultTextStyle>
    <a:defPPr>
      <a:defRPr lang="en-GB"/>
    </a:defPPr>
    <a:lvl1pPr algn="l" defTabSz="449263" rtl="0" fontAlgn="base">
      <a:spcBef>
        <a:spcPct val="0"/>
      </a:spcBef>
      <a:spcAft>
        <a:spcPct val="0"/>
      </a:spcAft>
      <a:defRPr sz="2000" u="sng" kern="1200">
        <a:solidFill>
          <a:schemeClr val="bg1"/>
        </a:solidFill>
        <a:latin typeface="Arial" charset="0"/>
        <a:ea typeface="MS Gothic" pitchFamily="49" charset="-128"/>
        <a:cs typeface="+mn-cs"/>
      </a:defRPr>
    </a:lvl1pPr>
    <a:lvl2pPr marL="430213" indent="-215900" algn="l" defTabSz="449263" rtl="0" fontAlgn="base">
      <a:spcBef>
        <a:spcPct val="0"/>
      </a:spcBef>
      <a:spcAft>
        <a:spcPct val="0"/>
      </a:spcAft>
      <a:defRPr sz="2000" u="sng" kern="1200">
        <a:solidFill>
          <a:schemeClr val="bg1"/>
        </a:solidFill>
        <a:latin typeface="Arial" charset="0"/>
        <a:ea typeface="MS Gothic" pitchFamily="49" charset="-128"/>
        <a:cs typeface="+mn-cs"/>
      </a:defRPr>
    </a:lvl2pPr>
    <a:lvl3pPr marL="646113" indent="-215900" algn="l" defTabSz="449263" rtl="0" fontAlgn="base">
      <a:spcBef>
        <a:spcPct val="0"/>
      </a:spcBef>
      <a:spcAft>
        <a:spcPct val="0"/>
      </a:spcAft>
      <a:defRPr sz="2000" u="sng" kern="1200">
        <a:solidFill>
          <a:schemeClr val="bg1"/>
        </a:solidFill>
        <a:latin typeface="Arial" charset="0"/>
        <a:ea typeface="MS Gothic" pitchFamily="49" charset="-128"/>
        <a:cs typeface="+mn-cs"/>
      </a:defRPr>
    </a:lvl3pPr>
    <a:lvl4pPr marL="862013" indent="-214313" algn="l" defTabSz="449263" rtl="0" fontAlgn="base">
      <a:spcBef>
        <a:spcPct val="0"/>
      </a:spcBef>
      <a:spcAft>
        <a:spcPct val="0"/>
      </a:spcAft>
      <a:defRPr sz="2000" u="sng" kern="1200">
        <a:solidFill>
          <a:schemeClr val="bg1"/>
        </a:solidFill>
        <a:latin typeface="Arial" charset="0"/>
        <a:ea typeface="MS Gothic" pitchFamily="49" charset="-128"/>
        <a:cs typeface="+mn-cs"/>
      </a:defRPr>
    </a:lvl4pPr>
    <a:lvl5pPr marL="1077913" indent="-215900" algn="l" defTabSz="449263" rtl="0" fontAlgn="base">
      <a:spcBef>
        <a:spcPct val="0"/>
      </a:spcBef>
      <a:spcAft>
        <a:spcPct val="0"/>
      </a:spcAft>
      <a:defRPr sz="2000" u="sng" kern="1200">
        <a:solidFill>
          <a:schemeClr val="bg1"/>
        </a:solidFill>
        <a:latin typeface="Arial" charset="0"/>
        <a:ea typeface="MS Gothic" pitchFamily="49" charset="-128"/>
        <a:cs typeface="+mn-cs"/>
      </a:defRPr>
    </a:lvl5pPr>
    <a:lvl6pPr marL="2286000" algn="l" defTabSz="914400" rtl="0" eaLnBrk="1" latinLnBrk="0" hangingPunct="1">
      <a:defRPr sz="2000" u="sng" kern="1200">
        <a:solidFill>
          <a:schemeClr val="bg1"/>
        </a:solidFill>
        <a:latin typeface="Arial" charset="0"/>
        <a:ea typeface="MS Gothic" pitchFamily="49" charset="-128"/>
        <a:cs typeface="+mn-cs"/>
      </a:defRPr>
    </a:lvl6pPr>
    <a:lvl7pPr marL="2743200" algn="l" defTabSz="914400" rtl="0" eaLnBrk="1" latinLnBrk="0" hangingPunct="1">
      <a:defRPr sz="2000" u="sng" kern="1200">
        <a:solidFill>
          <a:schemeClr val="bg1"/>
        </a:solidFill>
        <a:latin typeface="Arial" charset="0"/>
        <a:ea typeface="MS Gothic" pitchFamily="49" charset="-128"/>
        <a:cs typeface="+mn-cs"/>
      </a:defRPr>
    </a:lvl7pPr>
    <a:lvl8pPr marL="3200400" algn="l" defTabSz="914400" rtl="0" eaLnBrk="1" latinLnBrk="0" hangingPunct="1">
      <a:defRPr sz="2000" u="sng" kern="1200">
        <a:solidFill>
          <a:schemeClr val="bg1"/>
        </a:solidFill>
        <a:latin typeface="Arial" charset="0"/>
        <a:ea typeface="MS Gothic" pitchFamily="49" charset="-128"/>
        <a:cs typeface="+mn-cs"/>
      </a:defRPr>
    </a:lvl8pPr>
    <a:lvl9pPr marL="3657600" algn="l" defTabSz="914400" rtl="0" eaLnBrk="1" latinLnBrk="0" hangingPunct="1">
      <a:defRPr sz="2000" u="sng" kern="1200">
        <a:solidFill>
          <a:schemeClr val="bg1"/>
        </a:solidFill>
        <a:latin typeface="Arial" charset="0"/>
        <a:ea typeface="MS Gothic" pitchFamily="49" charset="-128"/>
        <a:cs typeface="+mn-cs"/>
      </a:defRPr>
    </a:lvl9pPr>
  </p:defaultTextStyle>
  <p:modifyVerifier cryptProviderType="rsaAES" cryptAlgorithmClass="hash" cryptAlgorithmType="typeAny" cryptAlgorithmSid="14" spinCount="100000" saltData="1laIMR3r15Bw308ONzldng==" hashData="QoGssUoXjVTCCZS/vDha7pNY0ba3LeVSLOK+BE3JZY9jhGvoisPRWv6ymM9RmozBzBcr4fqVX93errm2/QIWg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33"/>
    <a:srgbClr val="FFFFCC"/>
    <a:srgbClr val="FFFF99"/>
    <a:srgbClr val="0000FF"/>
    <a:srgbClr val="990000"/>
    <a:srgbClr val="FF0000"/>
    <a:srgbClr val="FFCCCC"/>
    <a:srgbClr val="FF6699"/>
    <a:srgbClr val="074573"/>
    <a:srgbClr val="000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53" autoAdjust="0"/>
    <p:restoredTop sz="94660"/>
  </p:normalViewPr>
  <p:slideViewPr>
    <p:cSldViewPr>
      <p:cViewPr varScale="1">
        <p:scale>
          <a:sx n="64" d="100"/>
          <a:sy n="64" d="100"/>
        </p:scale>
        <p:origin x="606" y="54"/>
      </p:cViewPr>
      <p:guideLst>
        <p:guide orient="horz" pos="2160"/>
        <p:guide pos="384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21" Type="http://schemas.openxmlformats.org/officeDocument/2006/relationships/tableStyles" Target="tableStyle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10" Type="http://schemas.openxmlformats.org/officeDocument/2006/relationships/slide" Target="slides/slide7.xml"/><Relationship Id="rId19" Type="http://schemas.openxmlformats.org/officeDocument/2006/relationships/viewProps" Target="view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AutoShape 1"/>
          <p:cNvSpPr>
            <a:spLocks noChangeArrowheads="1"/>
          </p:cNvSpPr>
          <p:nvPr/>
        </p:nvSpPr>
        <p:spPr bwMode="auto">
          <a:xfrm>
            <a:off x="0" y="0"/>
            <a:ext cx="7559675" cy="10691813"/>
          </a:xfrm>
          <a:prstGeom prst="roundRect">
            <a:avLst>
              <a:gd name="adj" fmla="val 19"/>
            </a:avLst>
          </a:prstGeom>
          <a:solidFill>
            <a:srgbClr val="FFFFFF"/>
          </a:solidFill>
          <a:ln w="936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/>
            </a:pPr>
            <a:endParaRPr lang="es-AR" dirty="0"/>
          </a:p>
        </p:txBody>
      </p:sp>
      <p:sp>
        <p:nvSpPr>
          <p:cNvPr id="25603" name="Rectangle 2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217488" y="812800"/>
            <a:ext cx="7119937" cy="400526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sp>
      <p:sp>
        <p:nvSpPr>
          <p:cNvPr id="2051" name="Rectangle 3"/>
          <p:cNvSpPr>
            <a:spLocks noGrp="1" noChangeArrowheads="1"/>
          </p:cNvSpPr>
          <p:nvPr>
            <p:ph type="body"/>
          </p:nvPr>
        </p:nvSpPr>
        <p:spPr bwMode="auto">
          <a:xfrm>
            <a:off x="755650" y="5078413"/>
            <a:ext cx="6045200" cy="480853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es-ES" noProof="0" smtClean="0"/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hdr"/>
          </p:nvPr>
        </p:nvSpPr>
        <p:spPr bwMode="auto">
          <a:xfrm>
            <a:off x="0" y="0"/>
            <a:ext cx="3278188" cy="5318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hangingPunct="0">
              <a:lnSpc>
                <a:spcPct val="95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 u="none">
                <a:solidFill>
                  <a:srgbClr val="000000"/>
                </a:solidFill>
                <a:latin typeface="Times New Roman" pitchFamily="18" charset="0"/>
                <a:ea typeface="MS Gothic" pitchFamily="49" charset="-128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dt"/>
          </p:nvPr>
        </p:nvSpPr>
        <p:spPr bwMode="auto">
          <a:xfrm>
            <a:off x="4278313" y="0"/>
            <a:ext cx="3278187" cy="5318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 hangingPunct="0">
              <a:lnSpc>
                <a:spcPct val="95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 u="none">
                <a:solidFill>
                  <a:srgbClr val="000000"/>
                </a:solidFill>
                <a:latin typeface="Times New Roman" pitchFamily="18" charset="0"/>
                <a:ea typeface="MS Gothic" pitchFamily="49" charset="-128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ftr"/>
          </p:nvPr>
        </p:nvSpPr>
        <p:spPr bwMode="auto">
          <a:xfrm>
            <a:off x="0" y="10156825"/>
            <a:ext cx="3278188" cy="5318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hangingPunct="0">
              <a:lnSpc>
                <a:spcPct val="95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 u="none">
                <a:solidFill>
                  <a:srgbClr val="000000"/>
                </a:solidFill>
                <a:latin typeface="Times New Roman" pitchFamily="18" charset="0"/>
                <a:ea typeface="MS Gothic" pitchFamily="49" charset="-128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sldNum"/>
          </p:nvPr>
        </p:nvSpPr>
        <p:spPr bwMode="auto">
          <a:xfrm>
            <a:off x="4278313" y="10156825"/>
            <a:ext cx="3278187" cy="5318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 hangingPunct="0">
              <a:lnSpc>
                <a:spcPct val="95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 u="none">
                <a:solidFill>
                  <a:srgbClr val="000000"/>
                </a:solidFill>
                <a:latin typeface="Times New Roman" pitchFamily="18" charset="0"/>
                <a:ea typeface="MS Gothic" pitchFamily="49" charset="-128"/>
                <a:cs typeface="+mn-cs"/>
              </a:defRPr>
            </a:lvl1pPr>
          </a:lstStyle>
          <a:p>
            <a:pPr>
              <a:defRPr/>
            </a:pPr>
            <a:fld id="{E96AB2E3-E7B4-460A-AED1-19E4D0F800D1}" type="slidenum">
              <a:rPr lang="en-GB"/>
              <a:pPr>
                <a:defRPr/>
              </a:pPr>
              <a:t>‹Nº›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1121806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xfrm>
            <a:off x="217488" y="812800"/>
            <a:ext cx="7119937" cy="4005263"/>
          </a:xfrm>
        </p:spPr>
      </p:sp>
      <p:sp>
        <p:nvSpPr>
          <p:cNvPr id="26627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AR" smtClean="0"/>
          </a:p>
        </p:txBody>
      </p:sp>
      <p:sp>
        <p:nvSpPr>
          <p:cNvPr id="26628" name="3 Marcador de número de diapositiva"/>
          <p:cNvSpPr>
            <a:spLocks noGrp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4857EFA1-5547-4B80-9628-97FAB06D8E4B}" type="slidenum">
              <a:rPr lang="en-GB" smtClean="0"/>
              <a:pPr/>
              <a:t>3</a:t>
            </a:fld>
            <a:endParaRPr lang="en-GB" smtClean="0"/>
          </a:p>
        </p:txBody>
      </p:sp>
    </p:spTree>
    <p:extLst>
      <p:ext uri="{BB962C8B-B14F-4D97-AF65-F5344CB8AC3E}">
        <p14:creationId xmlns:p14="http://schemas.microsoft.com/office/powerpoint/2010/main" val="142494220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xfrm>
            <a:off x="217488" y="812800"/>
            <a:ext cx="7119937" cy="4005263"/>
          </a:xfrm>
        </p:spPr>
      </p:sp>
      <p:sp>
        <p:nvSpPr>
          <p:cNvPr id="27651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AR" smtClean="0"/>
          </a:p>
        </p:txBody>
      </p:sp>
      <p:sp>
        <p:nvSpPr>
          <p:cNvPr id="27652" name="3 Marcador de número de diapositiva"/>
          <p:cNvSpPr>
            <a:spLocks noGrp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52866EB8-8F0D-403A-8FB2-9223318A4289}" type="slidenum">
              <a:rPr lang="en-GB" smtClean="0"/>
              <a:pPr/>
              <a:t>10</a:t>
            </a:fld>
            <a:endParaRPr lang="en-GB" smtClean="0"/>
          </a:p>
        </p:txBody>
      </p:sp>
    </p:spTree>
    <p:extLst>
      <p:ext uri="{BB962C8B-B14F-4D97-AF65-F5344CB8AC3E}">
        <p14:creationId xmlns:p14="http://schemas.microsoft.com/office/powerpoint/2010/main" val="254517538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idx="10"/>
          </p:nvPr>
        </p:nvSpPr>
        <p:spPr/>
        <p:txBody>
          <a:bodyPr/>
          <a:lstStyle/>
          <a:p>
            <a:pPr>
              <a:defRPr/>
            </a:pPr>
            <a:fld id="{E96AB2E3-E7B4-460A-AED1-19E4D0F800D1}" type="slidenum">
              <a:rPr lang="en-GB" smtClean="0"/>
              <a:pPr>
                <a:defRPr/>
              </a:pPr>
              <a:t>12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176281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601990" y="-5250"/>
            <a:ext cx="5528157" cy="7564925"/>
            <a:chOff x="2928938" y="-4763"/>
            <a:chExt cx="5014912" cy="6862763"/>
          </a:xfrm>
        </p:grpSpPr>
        <p:sp>
          <p:nvSpPr>
            <p:cNvPr id="22" name="Freeform 6"/>
            <p:cNvSpPr/>
            <p:nvPr/>
          </p:nvSpPr>
          <p:spPr bwMode="auto">
            <a:xfrm>
              <a:off x="3367088" y="-4763"/>
              <a:ext cx="1063625" cy="2782888"/>
            </a:xfrm>
            <a:custGeom>
              <a:avLst/>
              <a:gdLst/>
              <a:ahLst/>
              <a:cxnLst/>
              <a:rect l="0" t="0" r="r" b="b"/>
              <a:pathLst>
                <a:path w="670" h="1753">
                  <a:moveTo>
                    <a:pt x="0" y="1696"/>
                  </a:moveTo>
                  <a:lnTo>
                    <a:pt x="225" y="1753"/>
                  </a:lnTo>
                  <a:lnTo>
                    <a:pt x="670" y="0"/>
                  </a:lnTo>
                  <a:lnTo>
                    <a:pt x="430" y="0"/>
                  </a:lnTo>
                  <a:lnTo>
                    <a:pt x="0" y="169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23" name="Freeform 7"/>
            <p:cNvSpPr/>
            <p:nvPr/>
          </p:nvSpPr>
          <p:spPr bwMode="auto">
            <a:xfrm>
              <a:off x="2928938" y="-4763"/>
              <a:ext cx="1035050" cy="2673350"/>
            </a:xfrm>
            <a:custGeom>
              <a:avLst/>
              <a:gdLst/>
              <a:ahLst/>
              <a:cxnLst/>
              <a:rect l="0" t="0" r="r" b="b"/>
              <a:pathLst>
                <a:path w="652" h="1684">
                  <a:moveTo>
                    <a:pt x="225" y="1684"/>
                  </a:moveTo>
                  <a:lnTo>
                    <a:pt x="652" y="0"/>
                  </a:lnTo>
                  <a:lnTo>
                    <a:pt x="411" y="0"/>
                  </a:lnTo>
                  <a:lnTo>
                    <a:pt x="0" y="1627"/>
                  </a:lnTo>
                  <a:lnTo>
                    <a:pt x="219" y="1681"/>
                  </a:lnTo>
                  <a:lnTo>
                    <a:pt x="225" y="1684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24" name="Freeform 9"/>
            <p:cNvSpPr/>
            <p:nvPr/>
          </p:nvSpPr>
          <p:spPr bwMode="auto">
            <a:xfrm>
              <a:off x="2928938" y="2582862"/>
              <a:ext cx="2693987" cy="4275138"/>
            </a:xfrm>
            <a:custGeom>
              <a:avLst/>
              <a:gdLst/>
              <a:ahLst/>
              <a:cxnLst/>
              <a:rect l="0" t="0" r="r" b="b"/>
              <a:pathLst>
                <a:path w="1697" h="2693">
                  <a:moveTo>
                    <a:pt x="0" y="0"/>
                  </a:moveTo>
                  <a:lnTo>
                    <a:pt x="1622" y="2693"/>
                  </a:lnTo>
                  <a:lnTo>
                    <a:pt x="1697" y="26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5" name="Freeform 10"/>
            <p:cNvSpPr/>
            <p:nvPr/>
          </p:nvSpPr>
          <p:spPr bwMode="auto">
            <a:xfrm>
              <a:off x="3371850" y="2692400"/>
              <a:ext cx="3332162" cy="4165600"/>
            </a:xfrm>
            <a:custGeom>
              <a:avLst/>
              <a:gdLst/>
              <a:ahLst/>
              <a:cxnLst/>
              <a:rect l="0" t="0" r="r" b="b"/>
              <a:pathLst>
                <a:path w="2099" h="2624">
                  <a:moveTo>
                    <a:pt x="2099" y="2624"/>
                  </a:moveTo>
                  <a:lnTo>
                    <a:pt x="0" y="0"/>
                  </a:lnTo>
                  <a:lnTo>
                    <a:pt x="2021" y="2624"/>
                  </a:lnTo>
                  <a:lnTo>
                    <a:pt x="2099" y="2624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6" name="Freeform 11"/>
            <p:cNvSpPr/>
            <p:nvPr/>
          </p:nvSpPr>
          <p:spPr bwMode="auto">
            <a:xfrm>
              <a:off x="3367088" y="2687637"/>
              <a:ext cx="4576762" cy="4170363"/>
            </a:xfrm>
            <a:custGeom>
              <a:avLst/>
              <a:gdLst/>
              <a:ahLst/>
              <a:cxnLst/>
              <a:rect l="0" t="0" r="r" b="b"/>
              <a:pathLst>
                <a:path w="2883" h="2627">
                  <a:moveTo>
                    <a:pt x="0" y="0"/>
                  </a:moveTo>
                  <a:lnTo>
                    <a:pt x="3" y="3"/>
                  </a:lnTo>
                  <a:lnTo>
                    <a:pt x="2102" y="2627"/>
                  </a:lnTo>
                  <a:lnTo>
                    <a:pt x="2883" y="2627"/>
                  </a:lnTo>
                  <a:lnTo>
                    <a:pt x="225" y="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7" name="Freeform 12"/>
            <p:cNvSpPr/>
            <p:nvPr/>
          </p:nvSpPr>
          <p:spPr bwMode="auto">
            <a:xfrm>
              <a:off x="2928938" y="2578100"/>
              <a:ext cx="3584575" cy="4279900"/>
            </a:xfrm>
            <a:custGeom>
              <a:avLst/>
              <a:gdLst/>
              <a:ahLst/>
              <a:cxnLst/>
              <a:rect l="0" t="0" r="r" b="b"/>
              <a:pathLst>
                <a:path w="2258" h="2696">
                  <a:moveTo>
                    <a:pt x="2258" y="2696"/>
                  </a:moveTo>
                  <a:lnTo>
                    <a:pt x="264" y="111"/>
                  </a:lnTo>
                  <a:lnTo>
                    <a:pt x="228" y="60"/>
                  </a:lnTo>
                  <a:lnTo>
                    <a:pt x="225" y="57"/>
                  </a:lnTo>
                  <a:lnTo>
                    <a:pt x="0" y="0"/>
                  </a:lnTo>
                  <a:lnTo>
                    <a:pt x="0" y="3"/>
                  </a:lnTo>
                  <a:lnTo>
                    <a:pt x="1697" y="2696"/>
                  </a:lnTo>
                  <a:lnTo>
                    <a:pt x="2258" y="2696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28105" y="1521270"/>
            <a:ext cx="9452181" cy="2883875"/>
          </a:xfrm>
        </p:spPr>
        <p:txBody>
          <a:bodyPr anchor="b">
            <a:normAutofit/>
          </a:bodyPr>
          <a:lstStyle>
            <a:lvl1pPr algn="r">
              <a:defRPr sz="6614">
                <a:effectLst/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977498" y="4405144"/>
            <a:ext cx="7702787" cy="1530602"/>
          </a:xfrm>
        </p:spPr>
        <p:txBody>
          <a:bodyPr anchor="t">
            <a:normAutofit/>
          </a:bodyPr>
          <a:lstStyle>
            <a:lvl1pPr marL="0" indent="0" algn="r">
              <a:buNone/>
              <a:defRPr sz="2315">
                <a:solidFill>
                  <a:schemeClr val="tx1"/>
                </a:solidFill>
              </a:defRPr>
            </a:lvl1pPr>
            <a:lvl2pPr marL="5039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079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5119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0158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5198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02382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5278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0317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878151" y="6485222"/>
            <a:ext cx="4766583" cy="402483"/>
          </a:xfrm>
        </p:spPr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C2E6DEB-1F30-4B50-99C8-CA53BD80B994}" type="slidenum">
              <a:rPr lang="en-GB" smtClean="0"/>
              <a:pPr>
                <a:defRPr/>
              </a:pPr>
              <a:t>‹Nº›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453174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2072711" y="6467426"/>
            <a:ext cx="607575" cy="402483"/>
          </a:xfrm>
        </p:spPr>
        <p:txBody>
          <a:bodyPr/>
          <a:lstStyle/>
          <a:p>
            <a:pPr>
              <a:defRPr/>
            </a:pPr>
            <a:fld id="{E193AA32-C3D0-4538-9C4C-BD441CF04C9A}" type="slidenum">
              <a:rPr lang="en-GB" smtClean="0"/>
              <a:pPr>
                <a:defRPr/>
              </a:pPr>
              <a:t>‹Nº›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161617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35536" y="2939873"/>
            <a:ext cx="9844753" cy="2326305"/>
          </a:xfrm>
        </p:spPr>
        <p:txBody>
          <a:bodyPr anchor="b"/>
          <a:lstStyle>
            <a:lvl1pPr algn="r">
              <a:defRPr sz="4409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835535" y="5266178"/>
            <a:ext cx="9844754" cy="948432"/>
          </a:xfrm>
        </p:spPr>
        <p:txBody>
          <a:bodyPr anchor="t">
            <a:normAutofit/>
          </a:bodyPr>
          <a:lstStyle>
            <a:lvl1pPr marL="0" indent="0" algn="r">
              <a:buNone/>
              <a:defRPr sz="2205">
                <a:solidFill>
                  <a:schemeClr val="tx1"/>
                </a:solidFill>
              </a:defRPr>
            </a:lvl1pPr>
            <a:lvl2pPr marL="503972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543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543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543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543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543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54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8317FA9-968C-4705-8B51-D4DD7DDF02B9}" type="slidenum">
              <a:rPr lang="en-GB" smtClean="0"/>
              <a:pPr>
                <a:defRPr/>
              </a:pPr>
              <a:t>‹Nº›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042938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36221" y="755968"/>
            <a:ext cx="11044066" cy="1931916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636223" y="2939873"/>
            <a:ext cx="5396033" cy="3443853"/>
          </a:xfrm>
        </p:spPr>
        <p:txBody>
          <a:bodyPr>
            <a:normAutofit/>
          </a:bodyPr>
          <a:lstStyle>
            <a:lvl1pPr>
              <a:defRPr sz="1984"/>
            </a:lvl1pPr>
            <a:lvl2pPr>
              <a:defRPr sz="1764"/>
            </a:lvl2pPr>
            <a:lvl3pPr>
              <a:defRPr sz="1543"/>
            </a:lvl3pPr>
            <a:lvl4pPr>
              <a:defRPr sz="1323"/>
            </a:lvl4pPr>
            <a:lvl5pPr>
              <a:defRPr sz="1323"/>
            </a:lvl5pPr>
            <a:lvl6pPr>
              <a:defRPr sz="1323"/>
            </a:lvl6pPr>
            <a:lvl7pPr>
              <a:defRPr sz="1323"/>
            </a:lvl7pPr>
            <a:lvl8pPr>
              <a:defRPr sz="1323"/>
            </a:lvl8pPr>
            <a:lvl9pPr>
              <a:defRPr sz="1323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284251" y="2939874"/>
            <a:ext cx="5396034" cy="3443852"/>
          </a:xfrm>
        </p:spPr>
        <p:txBody>
          <a:bodyPr>
            <a:normAutofit/>
          </a:bodyPr>
          <a:lstStyle>
            <a:lvl1pPr>
              <a:defRPr sz="1984"/>
            </a:lvl1pPr>
            <a:lvl2pPr>
              <a:defRPr sz="1764"/>
            </a:lvl2pPr>
            <a:lvl3pPr>
              <a:defRPr sz="1543"/>
            </a:lvl3pPr>
            <a:lvl4pPr>
              <a:defRPr sz="1323"/>
            </a:lvl4pPr>
            <a:lvl5pPr>
              <a:defRPr sz="1323"/>
            </a:lvl5pPr>
            <a:lvl6pPr>
              <a:defRPr sz="1323"/>
            </a:lvl6pPr>
            <a:lvl7pPr>
              <a:defRPr sz="1323"/>
            </a:lvl7pPr>
            <a:lvl8pPr>
              <a:defRPr sz="1323"/>
            </a:lvl8pPr>
            <a:lvl9pPr>
              <a:defRPr sz="1323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BB445C6-CB42-435D-BA87-C5FA4AFC7654}" type="slidenum">
              <a:rPr lang="en-GB" smtClean="0"/>
              <a:pPr>
                <a:defRPr/>
              </a:pPr>
              <a:t>‹Nº›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470201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53550" y="2930540"/>
            <a:ext cx="5078705" cy="635222"/>
          </a:xfrm>
        </p:spPr>
        <p:txBody>
          <a:bodyPr anchor="b">
            <a:noAutofit/>
          </a:bodyPr>
          <a:lstStyle>
            <a:lvl1pPr marL="0" indent="0">
              <a:buNone/>
              <a:defRPr sz="3086" b="0">
                <a:solidFill>
                  <a:schemeClr val="accent1">
                    <a:lumMod val="75000"/>
                  </a:schemeClr>
                </a:solidFill>
              </a:defRPr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636221" y="3676591"/>
            <a:ext cx="5396034" cy="2707133"/>
          </a:xfrm>
        </p:spPr>
        <p:txBody>
          <a:bodyPr anchor="t">
            <a:normAutofit/>
          </a:bodyPr>
          <a:lstStyle>
            <a:lvl1pPr>
              <a:defRPr sz="1984"/>
            </a:lvl1pPr>
            <a:lvl2pPr>
              <a:defRPr sz="1764"/>
            </a:lvl2pPr>
            <a:lvl3pPr>
              <a:defRPr sz="1543"/>
            </a:lvl3pPr>
            <a:lvl4pPr>
              <a:defRPr sz="1323"/>
            </a:lvl4pPr>
            <a:lvl5pPr>
              <a:defRPr sz="1323"/>
            </a:lvl5pPr>
            <a:lvl6pPr>
              <a:defRPr sz="1323"/>
            </a:lvl6pPr>
            <a:lvl7pPr>
              <a:defRPr sz="1323"/>
            </a:lvl7pPr>
            <a:lvl8pPr>
              <a:defRPr sz="1323"/>
            </a:lvl8pPr>
            <a:lvl9pPr>
              <a:defRPr sz="1323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84662" y="2939874"/>
            <a:ext cx="5095625" cy="635222"/>
          </a:xfrm>
        </p:spPr>
        <p:txBody>
          <a:bodyPr anchor="b">
            <a:noAutofit/>
          </a:bodyPr>
          <a:lstStyle>
            <a:lvl1pPr marL="0" indent="0">
              <a:buNone/>
              <a:defRPr sz="3086" b="0">
                <a:solidFill>
                  <a:schemeClr val="accent1">
                    <a:lumMod val="75000"/>
                  </a:schemeClr>
                </a:solidFill>
              </a:defRPr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284251" y="3676591"/>
            <a:ext cx="5396034" cy="2707133"/>
          </a:xfrm>
        </p:spPr>
        <p:txBody>
          <a:bodyPr anchor="t">
            <a:normAutofit/>
          </a:bodyPr>
          <a:lstStyle>
            <a:lvl1pPr>
              <a:defRPr sz="1984"/>
            </a:lvl1pPr>
            <a:lvl2pPr>
              <a:defRPr sz="1764"/>
            </a:lvl2pPr>
            <a:lvl3pPr>
              <a:defRPr sz="1543"/>
            </a:lvl3pPr>
            <a:lvl4pPr>
              <a:defRPr sz="1323"/>
            </a:lvl4pPr>
            <a:lvl5pPr>
              <a:defRPr sz="1323"/>
            </a:lvl5pPr>
            <a:lvl6pPr>
              <a:defRPr sz="1323"/>
            </a:lvl6pPr>
            <a:lvl7pPr>
              <a:defRPr sz="1323"/>
            </a:lvl7pPr>
            <a:lvl8pPr>
              <a:defRPr sz="1323"/>
            </a:lvl8pPr>
            <a:lvl9pPr>
              <a:defRPr sz="1323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E55898F-B635-4159-8A81-D269671F83D1}" type="slidenum">
              <a:rPr lang="en-GB" smtClean="0"/>
              <a:pPr>
                <a:defRPr/>
              </a:pPr>
              <a:t>‹Nº›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410839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10AC370-E04F-45E4-8E4D-683F72BCEBC0}" type="slidenum">
              <a:rPr lang="en-GB" smtClean="0"/>
              <a:pPr>
                <a:defRPr/>
              </a:pPr>
              <a:t>‹Nº›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446619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6EE279F-463C-4A89-BBD0-4BAA5E1FF52C}" type="slidenum">
              <a:rPr lang="en-GB" smtClean="0"/>
              <a:pPr>
                <a:defRPr/>
              </a:pPr>
              <a:t>‹Nº›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989243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36223" y="1763924"/>
            <a:ext cx="3912351" cy="1511935"/>
          </a:xfrm>
        </p:spPr>
        <p:txBody>
          <a:bodyPr anchor="b">
            <a:normAutofit/>
          </a:bodyPr>
          <a:lstStyle>
            <a:lvl1pPr algn="ctr">
              <a:defRPr sz="2646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00569" y="755967"/>
            <a:ext cx="6879716" cy="5627759"/>
          </a:xfrm>
        </p:spPr>
        <p:txBody>
          <a:bodyPr anchor="ctr">
            <a:normAutofit/>
          </a:bodyPr>
          <a:lstStyle>
            <a:lvl1pPr>
              <a:defRPr sz="2205"/>
            </a:lvl1pPr>
            <a:lvl2pPr>
              <a:defRPr sz="1984"/>
            </a:lvl2pPr>
            <a:lvl3pPr>
              <a:defRPr sz="1764"/>
            </a:lvl3pPr>
            <a:lvl4pPr>
              <a:defRPr sz="1543"/>
            </a:lvl4pPr>
            <a:lvl5pPr>
              <a:defRPr sz="1543"/>
            </a:lvl5pPr>
            <a:lvl6pPr>
              <a:defRPr sz="1543"/>
            </a:lvl6pPr>
            <a:lvl7pPr>
              <a:defRPr sz="1543"/>
            </a:lvl7pPr>
            <a:lvl8pPr>
              <a:defRPr sz="1543"/>
            </a:lvl8pPr>
            <a:lvl9pPr>
              <a:defRPr sz="1543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36223" y="3275859"/>
            <a:ext cx="3912351" cy="2015913"/>
          </a:xfrm>
        </p:spPr>
        <p:txBody>
          <a:bodyPr>
            <a:normAutofit/>
          </a:bodyPr>
          <a:lstStyle>
            <a:lvl1pPr marL="0" indent="0" algn="ctr">
              <a:buNone/>
              <a:defRPr sz="1764"/>
            </a:lvl1pPr>
            <a:lvl2pPr marL="503972" indent="0">
              <a:buNone/>
              <a:defRPr sz="1323"/>
            </a:lvl2pPr>
            <a:lvl3pPr marL="1007943" indent="0">
              <a:buNone/>
              <a:defRPr sz="1102"/>
            </a:lvl3pPr>
            <a:lvl4pPr marL="1511915" indent="0">
              <a:buNone/>
              <a:defRPr sz="992"/>
            </a:lvl4pPr>
            <a:lvl5pPr marL="2015886" indent="0">
              <a:buNone/>
              <a:defRPr sz="992"/>
            </a:lvl5pPr>
            <a:lvl6pPr marL="2519858" indent="0">
              <a:buNone/>
              <a:defRPr sz="992"/>
            </a:lvl6pPr>
            <a:lvl7pPr marL="3023829" indent="0">
              <a:buNone/>
              <a:defRPr sz="992"/>
            </a:lvl7pPr>
            <a:lvl8pPr marL="3527801" indent="0">
              <a:buNone/>
              <a:defRPr sz="992"/>
            </a:lvl8pPr>
            <a:lvl9pPr marL="4031772" indent="0">
              <a:buNone/>
              <a:defRPr sz="992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801CBF8-37EA-4422-B480-59C72909024D}" type="slidenum">
              <a:rPr lang="en-GB" smtClean="0"/>
              <a:pPr>
                <a:defRPr/>
              </a:pPr>
              <a:t>‹Nº›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204764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34472" y="1931916"/>
            <a:ext cx="5981491" cy="1511935"/>
          </a:xfrm>
        </p:spPr>
        <p:txBody>
          <a:bodyPr anchor="b">
            <a:normAutofit/>
          </a:bodyPr>
          <a:lstStyle>
            <a:lvl1pPr algn="ctr">
              <a:defRPr sz="3086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371950" y="1007957"/>
            <a:ext cx="3616761" cy="5039783"/>
          </a:xfrm>
          <a:prstGeom prst="roundRect">
            <a:avLst>
              <a:gd name="adj" fmla="val 42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764"/>
            </a:lvl1pPr>
            <a:lvl2pPr marL="503972" indent="0">
              <a:buNone/>
              <a:defRPr sz="1764"/>
            </a:lvl2pPr>
            <a:lvl3pPr marL="1007943" indent="0">
              <a:buNone/>
              <a:defRPr sz="1764"/>
            </a:lvl3pPr>
            <a:lvl4pPr marL="1511915" indent="0">
              <a:buNone/>
              <a:defRPr sz="1764"/>
            </a:lvl4pPr>
            <a:lvl5pPr marL="2015886" indent="0">
              <a:buNone/>
              <a:defRPr sz="1764"/>
            </a:lvl5pPr>
            <a:lvl6pPr marL="2519858" indent="0">
              <a:buNone/>
              <a:defRPr sz="1764"/>
            </a:lvl6pPr>
            <a:lvl7pPr marL="3023829" indent="0">
              <a:buNone/>
              <a:defRPr sz="1764"/>
            </a:lvl7pPr>
            <a:lvl8pPr marL="3527801" indent="0">
              <a:buNone/>
              <a:defRPr sz="1764"/>
            </a:lvl8pPr>
            <a:lvl9pPr marL="4031772" indent="0">
              <a:buNone/>
              <a:defRPr sz="1764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34472" y="3443851"/>
            <a:ext cx="5981491" cy="2015913"/>
          </a:xfrm>
        </p:spPr>
        <p:txBody>
          <a:bodyPr>
            <a:normAutofit/>
          </a:bodyPr>
          <a:lstStyle>
            <a:lvl1pPr marL="0" indent="0" algn="ctr">
              <a:buNone/>
              <a:defRPr sz="1984"/>
            </a:lvl1pPr>
            <a:lvl2pPr marL="503972" indent="0">
              <a:buNone/>
              <a:defRPr sz="1323"/>
            </a:lvl2pPr>
            <a:lvl3pPr marL="1007943" indent="0">
              <a:buNone/>
              <a:defRPr sz="1102"/>
            </a:lvl3pPr>
            <a:lvl4pPr marL="1511915" indent="0">
              <a:buNone/>
              <a:defRPr sz="992"/>
            </a:lvl4pPr>
            <a:lvl5pPr marL="2015886" indent="0">
              <a:buNone/>
              <a:defRPr sz="992"/>
            </a:lvl5pPr>
            <a:lvl6pPr marL="2519858" indent="0">
              <a:buNone/>
              <a:defRPr sz="992"/>
            </a:lvl6pPr>
            <a:lvl7pPr marL="3023829" indent="0">
              <a:buNone/>
              <a:defRPr sz="992"/>
            </a:lvl7pPr>
            <a:lvl8pPr marL="3527801" indent="0">
              <a:buNone/>
              <a:defRPr sz="992"/>
            </a:lvl8pPr>
            <a:lvl9pPr marL="4031772" indent="0">
              <a:buNone/>
              <a:defRPr sz="992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020C6DD-FC11-44ED-8216-7313F5902B28}" type="slidenum">
              <a:rPr lang="en-GB" smtClean="0"/>
              <a:pPr>
                <a:defRPr/>
              </a:pPr>
              <a:t>‹Nº›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367158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36222" y="5217107"/>
            <a:ext cx="11044063" cy="624724"/>
          </a:xfrm>
        </p:spPr>
        <p:txBody>
          <a:bodyPr anchor="b">
            <a:normAutofit/>
          </a:bodyPr>
          <a:lstStyle>
            <a:lvl1pPr algn="ctr">
              <a:defRPr sz="2646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630205" y="1027481"/>
            <a:ext cx="9067818" cy="3488800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764"/>
            </a:lvl1pPr>
            <a:lvl2pPr marL="503972" indent="0">
              <a:buNone/>
              <a:defRPr sz="1764"/>
            </a:lvl2pPr>
            <a:lvl3pPr marL="1007943" indent="0">
              <a:buNone/>
              <a:defRPr sz="1764"/>
            </a:lvl3pPr>
            <a:lvl4pPr marL="1511915" indent="0">
              <a:buNone/>
              <a:defRPr sz="1764"/>
            </a:lvl4pPr>
            <a:lvl5pPr marL="2015886" indent="0">
              <a:buNone/>
              <a:defRPr sz="1764"/>
            </a:lvl5pPr>
            <a:lvl6pPr marL="2519858" indent="0">
              <a:buNone/>
              <a:defRPr sz="1764"/>
            </a:lvl6pPr>
            <a:lvl7pPr marL="3023829" indent="0">
              <a:buNone/>
              <a:defRPr sz="1764"/>
            </a:lvl7pPr>
            <a:lvl8pPr marL="3527801" indent="0">
              <a:buNone/>
              <a:defRPr sz="1764"/>
            </a:lvl8pPr>
            <a:lvl9pPr marL="4031772" indent="0">
              <a:buNone/>
              <a:defRPr sz="1764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36222" y="5841831"/>
            <a:ext cx="11044063" cy="544226"/>
          </a:xfrm>
        </p:spPr>
        <p:txBody>
          <a:bodyPr>
            <a:normAutofit/>
          </a:bodyPr>
          <a:lstStyle>
            <a:lvl1pPr marL="0" indent="0" algn="ctr">
              <a:buNone/>
              <a:defRPr sz="1543"/>
            </a:lvl1pPr>
            <a:lvl2pPr marL="503972" indent="0">
              <a:buNone/>
              <a:defRPr sz="1323"/>
            </a:lvl2pPr>
            <a:lvl3pPr marL="1007943" indent="0">
              <a:buNone/>
              <a:defRPr sz="1102"/>
            </a:lvl3pPr>
            <a:lvl4pPr marL="1511915" indent="0">
              <a:buNone/>
              <a:defRPr sz="992"/>
            </a:lvl4pPr>
            <a:lvl5pPr marL="2015886" indent="0">
              <a:buNone/>
              <a:defRPr sz="992"/>
            </a:lvl5pPr>
            <a:lvl6pPr marL="2519858" indent="0">
              <a:buNone/>
              <a:defRPr sz="992"/>
            </a:lvl6pPr>
            <a:lvl7pPr marL="3023829" indent="0">
              <a:buNone/>
              <a:defRPr sz="992"/>
            </a:lvl7pPr>
            <a:lvl8pPr marL="3527801" indent="0">
              <a:buNone/>
              <a:defRPr sz="992"/>
            </a:lvl8pPr>
            <a:lvl9pPr marL="4031772" indent="0">
              <a:buNone/>
              <a:defRPr sz="992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10AC370-E04F-45E4-8E4D-683F72BCEBC0}" type="slidenum">
              <a:rPr lang="en-GB" smtClean="0"/>
              <a:pPr>
                <a:defRPr/>
              </a:pPr>
              <a:t>‹Nº›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99486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36223" y="755967"/>
            <a:ext cx="11044063" cy="3359856"/>
          </a:xfrm>
        </p:spPr>
        <p:txBody>
          <a:bodyPr anchor="ctr">
            <a:normAutofit/>
          </a:bodyPr>
          <a:lstStyle>
            <a:lvl1pPr algn="ctr">
              <a:defRPr sz="3527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36222" y="4787794"/>
            <a:ext cx="11044066" cy="1595931"/>
          </a:xfrm>
        </p:spPr>
        <p:txBody>
          <a:bodyPr anchor="ctr">
            <a:normAutofit/>
          </a:bodyPr>
          <a:lstStyle>
            <a:lvl1pPr marL="0" indent="0" algn="ctr">
              <a:buNone/>
              <a:defRPr sz="2205">
                <a:solidFill>
                  <a:schemeClr val="tx1"/>
                </a:solidFill>
              </a:defRPr>
            </a:lvl1pPr>
            <a:lvl2pPr marL="503972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543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543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543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543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543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54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10AC370-E04F-45E4-8E4D-683F72BCEBC0}" type="slidenum">
              <a:rPr lang="en-GB" smtClean="0"/>
              <a:pPr>
                <a:defRPr/>
              </a:pPr>
              <a:t>‹Nº›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9249630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762220" y="951323"/>
            <a:ext cx="671989" cy="644607"/>
          </a:xfrm>
          <a:prstGeom prst="rect">
            <a:avLst/>
          </a:prstGeom>
        </p:spPr>
        <p:txBody>
          <a:bodyPr vert="horz" lIns="100796" tIns="50398" rIns="100796" bIns="50398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818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2008299" y="3107865"/>
            <a:ext cx="671989" cy="644607"/>
          </a:xfrm>
          <a:prstGeom prst="rect">
            <a:avLst/>
          </a:prstGeom>
        </p:spPr>
        <p:txBody>
          <a:bodyPr vert="horz" lIns="100796" tIns="50398" rIns="100796" bIns="50398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818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34208" y="755968"/>
            <a:ext cx="9910084" cy="3023869"/>
          </a:xfrm>
        </p:spPr>
        <p:txBody>
          <a:bodyPr anchor="ctr">
            <a:normAutofit/>
          </a:bodyPr>
          <a:lstStyle>
            <a:lvl1pPr algn="ctr">
              <a:defRPr sz="3527" b="0" cap="none">
                <a:solidFill>
                  <a:schemeClr val="tx1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686204" y="3779836"/>
            <a:ext cx="9406095" cy="419982"/>
          </a:xfrm>
        </p:spPr>
        <p:txBody>
          <a:bodyPr anchor="ctr">
            <a:normAutofit/>
          </a:bodyPr>
          <a:lstStyle>
            <a:lvl1pPr marL="0" indent="0">
              <a:buFontTx/>
              <a:buNone/>
              <a:defRPr sz="1984"/>
            </a:lvl1pPr>
            <a:lvl2pPr marL="503972" indent="0">
              <a:buFontTx/>
              <a:buNone/>
              <a:defRPr/>
            </a:lvl2pPr>
            <a:lvl3pPr marL="1007943" indent="0">
              <a:buFontTx/>
              <a:buNone/>
              <a:defRPr/>
            </a:lvl3pPr>
            <a:lvl4pPr marL="1511915" indent="0">
              <a:buFontTx/>
              <a:buNone/>
              <a:defRPr/>
            </a:lvl4pPr>
            <a:lvl5pPr marL="2015886" indent="0">
              <a:buFontTx/>
              <a:buNone/>
              <a:defRPr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36222" y="4787794"/>
            <a:ext cx="11044063" cy="1595931"/>
          </a:xfrm>
        </p:spPr>
        <p:txBody>
          <a:bodyPr anchor="ctr">
            <a:normAutofit/>
          </a:bodyPr>
          <a:lstStyle>
            <a:lvl1pPr marL="0" indent="0" algn="ctr">
              <a:buNone/>
              <a:defRPr sz="2205">
                <a:solidFill>
                  <a:schemeClr val="tx1"/>
                </a:solidFill>
              </a:defRPr>
            </a:lvl1pPr>
            <a:lvl2pPr marL="503972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543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543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543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543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543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54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10AC370-E04F-45E4-8E4D-683F72BCEBC0}" type="slidenum">
              <a:rPr lang="en-GB" smtClean="0"/>
              <a:pPr>
                <a:defRPr/>
              </a:pPr>
              <a:t>‹Nº›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5429214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36224" y="3647098"/>
            <a:ext cx="11044061" cy="1619080"/>
          </a:xfrm>
        </p:spPr>
        <p:txBody>
          <a:bodyPr anchor="b">
            <a:normAutofit/>
          </a:bodyPr>
          <a:lstStyle>
            <a:lvl1pPr algn="r">
              <a:defRPr sz="3527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36222" y="5266178"/>
            <a:ext cx="11044062" cy="948432"/>
          </a:xfrm>
        </p:spPr>
        <p:txBody>
          <a:bodyPr anchor="t">
            <a:normAutofit/>
          </a:bodyPr>
          <a:lstStyle>
            <a:lvl1pPr marL="0" indent="0" algn="r">
              <a:buNone/>
              <a:defRPr sz="2205">
                <a:solidFill>
                  <a:schemeClr val="tx1"/>
                </a:solidFill>
              </a:defRPr>
            </a:lvl1pPr>
            <a:lvl2pPr marL="503972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543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543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543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543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543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54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10AC370-E04F-45E4-8E4D-683F72BCEBC0}" type="slidenum">
              <a:rPr lang="en-GB" smtClean="0"/>
              <a:pPr>
                <a:defRPr/>
              </a:pPr>
              <a:t>‹Nº›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2918572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la 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762220" y="951323"/>
            <a:ext cx="671989" cy="644607"/>
          </a:xfrm>
          <a:prstGeom prst="rect">
            <a:avLst/>
          </a:prstGeom>
        </p:spPr>
        <p:txBody>
          <a:bodyPr vert="horz" lIns="100796" tIns="50398" rIns="100796" bIns="50398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818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2008299" y="3107865"/>
            <a:ext cx="671989" cy="644607"/>
          </a:xfrm>
          <a:prstGeom prst="rect">
            <a:avLst/>
          </a:prstGeom>
        </p:spPr>
        <p:txBody>
          <a:bodyPr vert="horz" lIns="100796" tIns="50398" rIns="100796" bIns="50398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818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34208" y="755968"/>
            <a:ext cx="9910084" cy="3023869"/>
          </a:xfrm>
        </p:spPr>
        <p:txBody>
          <a:bodyPr anchor="ctr">
            <a:normAutofit/>
          </a:bodyPr>
          <a:lstStyle>
            <a:lvl1pPr algn="ctr">
              <a:defRPr sz="3527" b="0" cap="none">
                <a:solidFill>
                  <a:schemeClr val="tx1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36223" y="4283816"/>
            <a:ext cx="11044062" cy="979958"/>
          </a:xfrm>
        </p:spPr>
        <p:txBody>
          <a:bodyPr vert="horz" lIns="91440" tIns="45720" rIns="91440" bIns="45720" rtlCol="0" anchor="b">
            <a:normAutofit/>
          </a:bodyPr>
          <a:lstStyle>
            <a:lvl1pPr algn="r">
              <a:buNone/>
              <a:defRPr lang="en-US" sz="2646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s-ES" smtClean="0"/>
              <a:t>Haga clic para modificar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36222" y="5263774"/>
            <a:ext cx="11044062" cy="1119952"/>
          </a:xfrm>
        </p:spPr>
        <p:txBody>
          <a:bodyPr anchor="t">
            <a:normAutofit/>
          </a:bodyPr>
          <a:lstStyle>
            <a:lvl1pPr marL="0" indent="0" algn="r">
              <a:buNone/>
              <a:defRPr sz="1984">
                <a:solidFill>
                  <a:schemeClr val="tx1"/>
                </a:solidFill>
              </a:defRPr>
            </a:lvl1pPr>
            <a:lvl2pPr marL="503972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543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543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543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543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543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54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10AC370-E04F-45E4-8E4D-683F72BCEBC0}" type="slidenum">
              <a:rPr lang="en-GB" smtClean="0"/>
              <a:pPr>
                <a:defRPr/>
              </a:pPr>
              <a:t>‹Nº›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2457815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ro o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36223" y="755968"/>
            <a:ext cx="11044065" cy="3006371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36222" y="3863834"/>
            <a:ext cx="11044066" cy="92396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3086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s-ES" smtClean="0"/>
              <a:t>Haga clic para modificar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36221" y="4787794"/>
            <a:ext cx="11044066" cy="1595931"/>
          </a:xfrm>
        </p:spPr>
        <p:txBody>
          <a:bodyPr anchor="t">
            <a:normAutofit/>
          </a:bodyPr>
          <a:lstStyle>
            <a:lvl1pPr marL="0" indent="0" algn="l">
              <a:buNone/>
              <a:defRPr sz="1984">
                <a:solidFill>
                  <a:schemeClr val="tx1"/>
                </a:solidFill>
              </a:defRPr>
            </a:lvl1pPr>
            <a:lvl2pPr marL="503972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543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543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543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543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543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54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10AC370-E04F-45E4-8E4D-683F72BCEBC0}" type="slidenum">
              <a:rPr lang="en-GB" smtClean="0"/>
              <a:pPr>
                <a:defRPr/>
              </a:pPr>
              <a:t>‹Nº›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0123501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3C68C32-F4C7-473A-BC75-A46C3C4ACF66}" type="slidenum">
              <a:rPr lang="en-GB" smtClean="0"/>
              <a:pPr>
                <a:defRPr/>
              </a:pPr>
              <a:t>‹Nº›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5259927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728732" y="755968"/>
            <a:ext cx="1951555" cy="562775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636222" y="755968"/>
            <a:ext cx="8840512" cy="5627758"/>
          </a:xfrm>
        </p:spPr>
        <p:txBody>
          <a:bodyPr vert="eaVert" anchor="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A33BF0A-E10A-4309-9A0B-B4BB0D64E6F2}" type="slidenum">
              <a:rPr lang="en-GB" smtClean="0"/>
              <a:pPr>
                <a:defRPr/>
              </a:pPr>
              <a:t>‹Nº›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4433435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679972" y="1237197"/>
            <a:ext cx="1007983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679972" y="3970580"/>
            <a:ext cx="10079831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AF57408-22AF-4B84-8635-3F13D91D594E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034850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601990" y="-5250"/>
            <a:ext cx="5528157" cy="7564925"/>
            <a:chOff x="2928938" y="-4763"/>
            <a:chExt cx="5014912" cy="6862763"/>
          </a:xfrm>
        </p:grpSpPr>
        <p:sp>
          <p:nvSpPr>
            <p:cNvPr id="22" name="Freeform 6"/>
            <p:cNvSpPr/>
            <p:nvPr/>
          </p:nvSpPr>
          <p:spPr bwMode="auto">
            <a:xfrm>
              <a:off x="3367088" y="-4763"/>
              <a:ext cx="1063625" cy="2782888"/>
            </a:xfrm>
            <a:custGeom>
              <a:avLst/>
              <a:gdLst/>
              <a:ahLst/>
              <a:cxnLst/>
              <a:rect l="0" t="0" r="r" b="b"/>
              <a:pathLst>
                <a:path w="670" h="1753">
                  <a:moveTo>
                    <a:pt x="0" y="1696"/>
                  </a:moveTo>
                  <a:lnTo>
                    <a:pt x="225" y="1753"/>
                  </a:lnTo>
                  <a:lnTo>
                    <a:pt x="670" y="0"/>
                  </a:lnTo>
                  <a:lnTo>
                    <a:pt x="430" y="0"/>
                  </a:lnTo>
                  <a:lnTo>
                    <a:pt x="0" y="169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23" name="Freeform 7"/>
            <p:cNvSpPr/>
            <p:nvPr/>
          </p:nvSpPr>
          <p:spPr bwMode="auto">
            <a:xfrm>
              <a:off x="2928938" y="-4763"/>
              <a:ext cx="1035050" cy="2673350"/>
            </a:xfrm>
            <a:custGeom>
              <a:avLst/>
              <a:gdLst/>
              <a:ahLst/>
              <a:cxnLst/>
              <a:rect l="0" t="0" r="r" b="b"/>
              <a:pathLst>
                <a:path w="652" h="1684">
                  <a:moveTo>
                    <a:pt x="225" y="1684"/>
                  </a:moveTo>
                  <a:lnTo>
                    <a:pt x="652" y="0"/>
                  </a:lnTo>
                  <a:lnTo>
                    <a:pt x="411" y="0"/>
                  </a:lnTo>
                  <a:lnTo>
                    <a:pt x="0" y="1627"/>
                  </a:lnTo>
                  <a:lnTo>
                    <a:pt x="219" y="1681"/>
                  </a:lnTo>
                  <a:lnTo>
                    <a:pt x="225" y="1684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24" name="Freeform 9"/>
            <p:cNvSpPr/>
            <p:nvPr/>
          </p:nvSpPr>
          <p:spPr bwMode="auto">
            <a:xfrm>
              <a:off x="2928938" y="2582862"/>
              <a:ext cx="2693987" cy="4275138"/>
            </a:xfrm>
            <a:custGeom>
              <a:avLst/>
              <a:gdLst/>
              <a:ahLst/>
              <a:cxnLst/>
              <a:rect l="0" t="0" r="r" b="b"/>
              <a:pathLst>
                <a:path w="1697" h="2693">
                  <a:moveTo>
                    <a:pt x="0" y="0"/>
                  </a:moveTo>
                  <a:lnTo>
                    <a:pt x="1622" y="2693"/>
                  </a:lnTo>
                  <a:lnTo>
                    <a:pt x="1697" y="26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5" name="Freeform 10"/>
            <p:cNvSpPr/>
            <p:nvPr/>
          </p:nvSpPr>
          <p:spPr bwMode="auto">
            <a:xfrm>
              <a:off x="3371850" y="2692400"/>
              <a:ext cx="3332162" cy="4165600"/>
            </a:xfrm>
            <a:custGeom>
              <a:avLst/>
              <a:gdLst/>
              <a:ahLst/>
              <a:cxnLst/>
              <a:rect l="0" t="0" r="r" b="b"/>
              <a:pathLst>
                <a:path w="2099" h="2624">
                  <a:moveTo>
                    <a:pt x="2099" y="2624"/>
                  </a:moveTo>
                  <a:lnTo>
                    <a:pt x="0" y="0"/>
                  </a:lnTo>
                  <a:lnTo>
                    <a:pt x="2021" y="2624"/>
                  </a:lnTo>
                  <a:lnTo>
                    <a:pt x="2099" y="2624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6" name="Freeform 11"/>
            <p:cNvSpPr/>
            <p:nvPr/>
          </p:nvSpPr>
          <p:spPr bwMode="auto">
            <a:xfrm>
              <a:off x="3367088" y="2687637"/>
              <a:ext cx="4576762" cy="4170363"/>
            </a:xfrm>
            <a:custGeom>
              <a:avLst/>
              <a:gdLst/>
              <a:ahLst/>
              <a:cxnLst/>
              <a:rect l="0" t="0" r="r" b="b"/>
              <a:pathLst>
                <a:path w="2883" h="2627">
                  <a:moveTo>
                    <a:pt x="0" y="0"/>
                  </a:moveTo>
                  <a:lnTo>
                    <a:pt x="3" y="3"/>
                  </a:lnTo>
                  <a:lnTo>
                    <a:pt x="2102" y="2627"/>
                  </a:lnTo>
                  <a:lnTo>
                    <a:pt x="2883" y="2627"/>
                  </a:lnTo>
                  <a:lnTo>
                    <a:pt x="225" y="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7" name="Freeform 12"/>
            <p:cNvSpPr/>
            <p:nvPr/>
          </p:nvSpPr>
          <p:spPr bwMode="auto">
            <a:xfrm>
              <a:off x="2928938" y="2578100"/>
              <a:ext cx="3584575" cy="4279900"/>
            </a:xfrm>
            <a:custGeom>
              <a:avLst/>
              <a:gdLst/>
              <a:ahLst/>
              <a:cxnLst/>
              <a:rect l="0" t="0" r="r" b="b"/>
              <a:pathLst>
                <a:path w="2258" h="2696">
                  <a:moveTo>
                    <a:pt x="2258" y="2696"/>
                  </a:moveTo>
                  <a:lnTo>
                    <a:pt x="264" y="111"/>
                  </a:lnTo>
                  <a:lnTo>
                    <a:pt x="228" y="60"/>
                  </a:lnTo>
                  <a:lnTo>
                    <a:pt x="225" y="57"/>
                  </a:lnTo>
                  <a:lnTo>
                    <a:pt x="0" y="0"/>
                  </a:lnTo>
                  <a:lnTo>
                    <a:pt x="0" y="3"/>
                  </a:lnTo>
                  <a:lnTo>
                    <a:pt x="1697" y="2696"/>
                  </a:lnTo>
                  <a:lnTo>
                    <a:pt x="2258" y="2696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28105" y="1521270"/>
            <a:ext cx="9452181" cy="2883875"/>
          </a:xfrm>
        </p:spPr>
        <p:txBody>
          <a:bodyPr anchor="b">
            <a:normAutofit/>
          </a:bodyPr>
          <a:lstStyle>
            <a:lvl1pPr algn="r">
              <a:defRPr sz="6614">
                <a:effectLst/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977498" y="4405144"/>
            <a:ext cx="7702787" cy="1530602"/>
          </a:xfrm>
        </p:spPr>
        <p:txBody>
          <a:bodyPr anchor="t">
            <a:normAutofit/>
          </a:bodyPr>
          <a:lstStyle>
            <a:lvl1pPr marL="0" indent="0" algn="r">
              <a:buNone/>
              <a:defRPr sz="2315">
                <a:solidFill>
                  <a:schemeClr val="tx1"/>
                </a:solidFill>
              </a:defRPr>
            </a:lvl1pPr>
            <a:lvl2pPr marL="5039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079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5119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0158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5198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02382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5278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0317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20/10/2014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878151" y="6485222"/>
            <a:ext cx="4766583" cy="402483"/>
          </a:xfrm>
        </p:spPr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755790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007943" fontAlgn="auto">
              <a:spcBef>
                <a:spcPts val="0"/>
              </a:spcBef>
              <a:spcAft>
                <a:spcPts val="0"/>
              </a:spcAft>
            </a:pPr>
            <a:fld id="{BAEAD838-0787-451E-929D-60819AFB30DE}" type="datetimeFigureOut">
              <a:rPr lang="es-ES" u="none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</a:rPr>
              <a:pPr defTabSz="1007943" fontAlgn="auto">
                <a:spcBef>
                  <a:spcPts val="0"/>
                </a:spcBef>
                <a:spcAft>
                  <a:spcPts val="0"/>
                </a:spcAft>
              </a:pPr>
              <a:t>20/10/2014</a:t>
            </a:fld>
            <a:endParaRPr lang="es-ES" u="none">
              <a:solidFill>
                <a:prstClr val="black">
                  <a:tint val="75000"/>
                </a:prstClr>
              </a:solidFill>
              <a:latin typeface="Calibri"/>
              <a:ea typeface="+mn-ea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007943" fontAlgn="auto">
              <a:spcBef>
                <a:spcPts val="0"/>
              </a:spcBef>
              <a:spcAft>
                <a:spcPts val="0"/>
              </a:spcAft>
            </a:pPr>
            <a:endParaRPr lang="es-ES" u="none">
              <a:solidFill>
                <a:prstClr val="black">
                  <a:tint val="75000"/>
                </a:prstClr>
              </a:solidFill>
              <a:latin typeface="Calibri"/>
              <a:ea typeface="+mn-ea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2072711" y="6467426"/>
            <a:ext cx="607575" cy="402483"/>
          </a:xfrm>
        </p:spPr>
        <p:txBody>
          <a:bodyPr/>
          <a:lstStyle/>
          <a:p>
            <a:pPr defTabSz="1007943" fontAlgn="auto">
              <a:spcBef>
                <a:spcPts val="0"/>
              </a:spcBef>
              <a:spcAft>
                <a:spcPts val="0"/>
              </a:spcAft>
            </a:pPr>
            <a:fld id="{2B716202-027F-4697-881A-1E161072EF2E}" type="slidenum">
              <a:rPr lang="es-ES" u="none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</a:rPr>
              <a:pPr defTabSz="1007943"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es-ES" u="none">
              <a:solidFill>
                <a:prstClr val="black">
                  <a:tint val="75000"/>
                </a:prstClr>
              </a:solidFill>
              <a:latin typeface="Calibri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0916964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35536" y="2939873"/>
            <a:ext cx="9844753" cy="2326305"/>
          </a:xfrm>
        </p:spPr>
        <p:txBody>
          <a:bodyPr anchor="b"/>
          <a:lstStyle>
            <a:lvl1pPr algn="r">
              <a:defRPr sz="4409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835535" y="5266178"/>
            <a:ext cx="9844754" cy="948432"/>
          </a:xfrm>
        </p:spPr>
        <p:txBody>
          <a:bodyPr anchor="t">
            <a:normAutofit/>
          </a:bodyPr>
          <a:lstStyle>
            <a:lvl1pPr marL="0" indent="0" algn="r">
              <a:buNone/>
              <a:defRPr sz="2205">
                <a:solidFill>
                  <a:schemeClr val="tx1"/>
                </a:solidFill>
              </a:defRPr>
            </a:lvl1pPr>
            <a:lvl2pPr marL="503972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543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543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543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543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543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54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007943" fontAlgn="auto">
              <a:spcBef>
                <a:spcPts val="0"/>
              </a:spcBef>
              <a:spcAft>
                <a:spcPts val="0"/>
              </a:spcAft>
            </a:pPr>
            <a:fld id="{BAEAD838-0787-451E-929D-60819AFB30DE}" type="datetimeFigureOut">
              <a:rPr lang="es-ES" u="none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</a:rPr>
              <a:pPr defTabSz="1007943" fontAlgn="auto">
                <a:spcBef>
                  <a:spcPts val="0"/>
                </a:spcBef>
                <a:spcAft>
                  <a:spcPts val="0"/>
                </a:spcAft>
              </a:pPr>
              <a:t>20/10/2014</a:t>
            </a:fld>
            <a:endParaRPr lang="es-ES" u="none">
              <a:solidFill>
                <a:prstClr val="black">
                  <a:tint val="75000"/>
                </a:prstClr>
              </a:solidFill>
              <a:latin typeface="Calibri"/>
              <a:ea typeface="+mn-ea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007943" fontAlgn="auto">
              <a:spcBef>
                <a:spcPts val="0"/>
              </a:spcBef>
              <a:spcAft>
                <a:spcPts val="0"/>
              </a:spcAft>
            </a:pPr>
            <a:endParaRPr lang="es-ES" u="none">
              <a:solidFill>
                <a:prstClr val="black">
                  <a:tint val="75000"/>
                </a:prstClr>
              </a:solidFill>
              <a:latin typeface="Calibri"/>
              <a:ea typeface="+mn-ea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007943" fontAlgn="auto">
              <a:spcBef>
                <a:spcPts val="0"/>
              </a:spcBef>
              <a:spcAft>
                <a:spcPts val="0"/>
              </a:spcAft>
            </a:pPr>
            <a:fld id="{2B716202-027F-4697-881A-1E161072EF2E}" type="slidenum">
              <a:rPr lang="es-ES" u="none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</a:rPr>
              <a:pPr defTabSz="1007943"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es-ES" u="none">
              <a:solidFill>
                <a:prstClr val="black">
                  <a:tint val="75000"/>
                </a:prstClr>
              </a:solidFill>
              <a:latin typeface="Calibri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27137080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36221" y="755968"/>
            <a:ext cx="11044066" cy="1931916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636223" y="2939873"/>
            <a:ext cx="5396033" cy="3443853"/>
          </a:xfrm>
        </p:spPr>
        <p:txBody>
          <a:bodyPr>
            <a:normAutofit/>
          </a:bodyPr>
          <a:lstStyle>
            <a:lvl1pPr>
              <a:defRPr sz="1984"/>
            </a:lvl1pPr>
            <a:lvl2pPr>
              <a:defRPr sz="1764"/>
            </a:lvl2pPr>
            <a:lvl3pPr>
              <a:defRPr sz="1543"/>
            </a:lvl3pPr>
            <a:lvl4pPr>
              <a:defRPr sz="1323"/>
            </a:lvl4pPr>
            <a:lvl5pPr>
              <a:defRPr sz="1323"/>
            </a:lvl5pPr>
            <a:lvl6pPr>
              <a:defRPr sz="1323"/>
            </a:lvl6pPr>
            <a:lvl7pPr>
              <a:defRPr sz="1323"/>
            </a:lvl7pPr>
            <a:lvl8pPr>
              <a:defRPr sz="1323"/>
            </a:lvl8pPr>
            <a:lvl9pPr>
              <a:defRPr sz="1323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284251" y="2939874"/>
            <a:ext cx="5396034" cy="3443852"/>
          </a:xfrm>
        </p:spPr>
        <p:txBody>
          <a:bodyPr>
            <a:normAutofit/>
          </a:bodyPr>
          <a:lstStyle>
            <a:lvl1pPr>
              <a:defRPr sz="1984"/>
            </a:lvl1pPr>
            <a:lvl2pPr>
              <a:defRPr sz="1764"/>
            </a:lvl2pPr>
            <a:lvl3pPr>
              <a:defRPr sz="1543"/>
            </a:lvl3pPr>
            <a:lvl4pPr>
              <a:defRPr sz="1323"/>
            </a:lvl4pPr>
            <a:lvl5pPr>
              <a:defRPr sz="1323"/>
            </a:lvl5pPr>
            <a:lvl6pPr>
              <a:defRPr sz="1323"/>
            </a:lvl6pPr>
            <a:lvl7pPr>
              <a:defRPr sz="1323"/>
            </a:lvl7pPr>
            <a:lvl8pPr>
              <a:defRPr sz="1323"/>
            </a:lvl8pPr>
            <a:lvl9pPr>
              <a:defRPr sz="1323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007943" fontAlgn="auto">
              <a:spcBef>
                <a:spcPts val="0"/>
              </a:spcBef>
              <a:spcAft>
                <a:spcPts val="0"/>
              </a:spcAft>
            </a:pPr>
            <a:fld id="{BAEAD838-0787-451E-929D-60819AFB30DE}" type="datetimeFigureOut">
              <a:rPr lang="es-ES" u="none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</a:rPr>
              <a:pPr defTabSz="1007943" fontAlgn="auto">
                <a:spcBef>
                  <a:spcPts val="0"/>
                </a:spcBef>
                <a:spcAft>
                  <a:spcPts val="0"/>
                </a:spcAft>
              </a:pPr>
              <a:t>20/10/2014</a:t>
            </a:fld>
            <a:endParaRPr lang="es-ES" u="none">
              <a:solidFill>
                <a:prstClr val="black">
                  <a:tint val="75000"/>
                </a:prstClr>
              </a:solidFill>
              <a:latin typeface="Calibri"/>
              <a:ea typeface="+mn-ea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007943" fontAlgn="auto">
              <a:spcBef>
                <a:spcPts val="0"/>
              </a:spcBef>
              <a:spcAft>
                <a:spcPts val="0"/>
              </a:spcAft>
            </a:pPr>
            <a:endParaRPr lang="es-ES" u="none">
              <a:solidFill>
                <a:prstClr val="black">
                  <a:tint val="75000"/>
                </a:prstClr>
              </a:solidFill>
              <a:latin typeface="Calibri"/>
              <a:ea typeface="+mn-ea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007943" fontAlgn="auto">
              <a:spcBef>
                <a:spcPts val="0"/>
              </a:spcBef>
              <a:spcAft>
                <a:spcPts val="0"/>
              </a:spcAft>
            </a:pPr>
            <a:fld id="{2B716202-027F-4697-881A-1E161072EF2E}" type="slidenum">
              <a:rPr lang="es-ES" u="none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</a:rPr>
              <a:pPr defTabSz="1007943"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es-ES" u="none">
              <a:solidFill>
                <a:prstClr val="black">
                  <a:tint val="75000"/>
                </a:prstClr>
              </a:solidFill>
              <a:latin typeface="Calibri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5654659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53550" y="2930540"/>
            <a:ext cx="5078705" cy="635222"/>
          </a:xfrm>
        </p:spPr>
        <p:txBody>
          <a:bodyPr anchor="b">
            <a:noAutofit/>
          </a:bodyPr>
          <a:lstStyle>
            <a:lvl1pPr marL="0" indent="0">
              <a:buNone/>
              <a:defRPr sz="3086" b="0">
                <a:solidFill>
                  <a:schemeClr val="accent1">
                    <a:lumMod val="75000"/>
                  </a:schemeClr>
                </a:solidFill>
              </a:defRPr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636221" y="3676591"/>
            <a:ext cx="5396034" cy="2707133"/>
          </a:xfrm>
        </p:spPr>
        <p:txBody>
          <a:bodyPr anchor="t">
            <a:normAutofit/>
          </a:bodyPr>
          <a:lstStyle>
            <a:lvl1pPr>
              <a:defRPr sz="1984"/>
            </a:lvl1pPr>
            <a:lvl2pPr>
              <a:defRPr sz="1764"/>
            </a:lvl2pPr>
            <a:lvl3pPr>
              <a:defRPr sz="1543"/>
            </a:lvl3pPr>
            <a:lvl4pPr>
              <a:defRPr sz="1323"/>
            </a:lvl4pPr>
            <a:lvl5pPr>
              <a:defRPr sz="1323"/>
            </a:lvl5pPr>
            <a:lvl6pPr>
              <a:defRPr sz="1323"/>
            </a:lvl6pPr>
            <a:lvl7pPr>
              <a:defRPr sz="1323"/>
            </a:lvl7pPr>
            <a:lvl8pPr>
              <a:defRPr sz="1323"/>
            </a:lvl8pPr>
            <a:lvl9pPr>
              <a:defRPr sz="1323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84662" y="2939874"/>
            <a:ext cx="5095625" cy="635222"/>
          </a:xfrm>
        </p:spPr>
        <p:txBody>
          <a:bodyPr anchor="b">
            <a:noAutofit/>
          </a:bodyPr>
          <a:lstStyle>
            <a:lvl1pPr marL="0" indent="0">
              <a:buNone/>
              <a:defRPr sz="3086" b="0">
                <a:solidFill>
                  <a:schemeClr val="accent1">
                    <a:lumMod val="75000"/>
                  </a:schemeClr>
                </a:solidFill>
              </a:defRPr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284251" y="3676591"/>
            <a:ext cx="5396034" cy="2707133"/>
          </a:xfrm>
        </p:spPr>
        <p:txBody>
          <a:bodyPr anchor="t">
            <a:normAutofit/>
          </a:bodyPr>
          <a:lstStyle>
            <a:lvl1pPr>
              <a:defRPr sz="1984"/>
            </a:lvl1pPr>
            <a:lvl2pPr>
              <a:defRPr sz="1764"/>
            </a:lvl2pPr>
            <a:lvl3pPr>
              <a:defRPr sz="1543"/>
            </a:lvl3pPr>
            <a:lvl4pPr>
              <a:defRPr sz="1323"/>
            </a:lvl4pPr>
            <a:lvl5pPr>
              <a:defRPr sz="1323"/>
            </a:lvl5pPr>
            <a:lvl6pPr>
              <a:defRPr sz="1323"/>
            </a:lvl6pPr>
            <a:lvl7pPr>
              <a:defRPr sz="1323"/>
            </a:lvl7pPr>
            <a:lvl8pPr>
              <a:defRPr sz="1323"/>
            </a:lvl8pPr>
            <a:lvl9pPr>
              <a:defRPr sz="1323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007943" fontAlgn="auto">
              <a:spcBef>
                <a:spcPts val="0"/>
              </a:spcBef>
              <a:spcAft>
                <a:spcPts val="0"/>
              </a:spcAft>
            </a:pPr>
            <a:fld id="{BAEAD838-0787-451E-929D-60819AFB30DE}" type="datetimeFigureOut">
              <a:rPr lang="es-ES" u="none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</a:rPr>
              <a:pPr defTabSz="1007943" fontAlgn="auto">
                <a:spcBef>
                  <a:spcPts val="0"/>
                </a:spcBef>
                <a:spcAft>
                  <a:spcPts val="0"/>
                </a:spcAft>
              </a:pPr>
              <a:t>20/10/2014</a:t>
            </a:fld>
            <a:endParaRPr lang="es-ES" u="none">
              <a:solidFill>
                <a:prstClr val="black">
                  <a:tint val="75000"/>
                </a:prstClr>
              </a:solidFill>
              <a:latin typeface="Calibri"/>
              <a:ea typeface="+mn-ea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007943" fontAlgn="auto">
              <a:spcBef>
                <a:spcPts val="0"/>
              </a:spcBef>
              <a:spcAft>
                <a:spcPts val="0"/>
              </a:spcAft>
            </a:pPr>
            <a:endParaRPr lang="es-ES" u="none">
              <a:solidFill>
                <a:prstClr val="black">
                  <a:tint val="75000"/>
                </a:prstClr>
              </a:solidFill>
              <a:latin typeface="Calibri"/>
              <a:ea typeface="+mn-ea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007943" fontAlgn="auto">
              <a:spcBef>
                <a:spcPts val="0"/>
              </a:spcBef>
              <a:spcAft>
                <a:spcPts val="0"/>
              </a:spcAft>
            </a:pPr>
            <a:fld id="{2B716202-027F-4697-881A-1E161072EF2E}" type="slidenum">
              <a:rPr lang="es-ES" u="none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</a:rPr>
              <a:pPr defTabSz="1007943"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es-ES" u="none">
              <a:solidFill>
                <a:prstClr val="black">
                  <a:tint val="75000"/>
                </a:prstClr>
              </a:solidFill>
              <a:latin typeface="Calibri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45268848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007943" fontAlgn="auto">
              <a:spcBef>
                <a:spcPts val="0"/>
              </a:spcBef>
              <a:spcAft>
                <a:spcPts val="0"/>
              </a:spcAft>
            </a:pPr>
            <a:fld id="{BAEAD838-0787-451E-929D-60819AFB30DE}" type="datetimeFigureOut">
              <a:rPr lang="es-ES" u="none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</a:rPr>
              <a:pPr defTabSz="1007943" fontAlgn="auto">
                <a:spcBef>
                  <a:spcPts val="0"/>
                </a:spcBef>
                <a:spcAft>
                  <a:spcPts val="0"/>
                </a:spcAft>
              </a:pPr>
              <a:t>20/10/2014</a:t>
            </a:fld>
            <a:endParaRPr lang="es-ES" u="none">
              <a:solidFill>
                <a:prstClr val="black">
                  <a:tint val="75000"/>
                </a:prstClr>
              </a:solidFill>
              <a:latin typeface="Calibri"/>
              <a:ea typeface="+mn-ea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007943" fontAlgn="auto">
              <a:spcBef>
                <a:spcPts val="0"/>
              </a:spcBef>
              <a:spcAft>
                <a:spcPts val="0"/>
              </a:spcAft>
            </a:pPr>
            <a:endParaRPr lang="es-ES" u="none">
              <a:solidFill>
                <a:prstClr val="black">
                  <a:tint val="75000"/>
                </a:prstClr>
              </a:solidFill>
              <a:latin typeface="Calibri"/>
              <a:ea typeface="+mn-ea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007943" fontAlgn="auto">
              <a:spcBef>
                <a:spcPts val="0"/>
              </a:spcBef>
              <a:spcAft>
                <a:spcPts val="0"/>
              </a:spcAft>
            </a:pPr>
            <a:fld id="{2B716202-027F-4697-881A-1E161072EF2E}" type="slidenum">
              <a:rPr lang="es-ES" u="none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</a:rPr>
              <a:pPr defTabSz="1007943"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es-ES" u="none">
              <a:solidFill>
                <a:prstClr val="black">
                  <a:tint val="75000"/>
                </a:prstClr>
              </a:solidFill>
              <a:latin typeface="Calibri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03056881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007943" fontAlgn="auto">
              <a:spcBef>
                <a:spcPts val="0"/>
              </a:spcBef>
              <a:spcAft>
                <a:spcPts val="0"/>
              </a:spcAft>
            </a:pPr>
            <a:fld id="{BAEAD838-0787-451E-929D-60819AFB30DE}" type="datetimeFigureOut">
              <a:rPr lang="es-ES" u="none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</a:rPr>
              <a:pPr defTabSz="1007943" fontAlgn="auto">
                <a:spcBef>
                  <a:spcPts val="0"/>
                </a:spcBef>
                <a:spcAft>
                  <a:spcPts val="0"/>
                </a:spcAft>
              </a:pPr>
              <a:t>20/10/2014</a:t>
            </a:fld>
            <a:endParaRPr lang="es-ES" u="none">
              <a:solidFill>
                <a:prstClr val="black">
                  <a:tint val="75000"/>
                </a:prstClr>
              </a:solidFill>
              <a:latin typeface="Calibri"/>
              <a:ea typeface="+mn-ea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007943" fontAlgn="auto">
              <a:spcBef>
                <a:spcPts val="0"/>
              </a:spcBef>
              <a:spcAft>
                <a:spcPts val="0"/>
              </a:spcAft>
            </a:pPr>
            <a:endParaRPr lang="es-ES" u="none">
              <a:solidFill>
                <a:prstClr val="black">
                  <a:tint val="75000"/>
                </a:prstClr>
              </a:solidFill>
              <a:latin typeface="Calibri"/>
              <a:ea typeface="+mn-ea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007943" fontAlgn="auto">
              <a:spcBef>
                <a:spcPts val="0"/>
              </a:spcBef>
              <a:spcAft>
                <a:spcPts val="0"/>
              </a:spcAft>
            </a:pPr>
            <a:fld id="{2B716202-027F-4697-881A-1E161072EF2E}" type="slidenum">
              <a:rPr lang="es-ES" u="none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</a:rPr>
              <a:pPr defTabSz="1007943"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es-ES" u="none">
              <a:solidFill>
                <a:prstClr val="black">
                  <a:tint val="75000"/>
                </a:prstClr>
              </a:solidFill>
              <a:latin typeface="Calibri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22730444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36223" y="1763924"/>
            <a:ext cx="3912351" cy="1511935"/>
          </a:xfrm>
        </p:spPr>
        <p:txBody>
          <a:bodyPr anchor="b">
            <a:normAutofit/>
          </a:bodyPr>
          <a:lstStyle>
            <a:lvl1pPr algn="ctr">
              <a:defRPr sz="2646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00569" y="755967"/>
            <a:ext cx="6879716" cy="5627759"/>
          </a:xfrm>
        </p:spPr>
        <p:txBody>
          <a:bodyPr anchor="ctr">
            <a:normAutofit/>
          </a:bodyPr>
          <a:lstStyle>
            <a:lvl1pPr>
              <a:defRPr sz="2205"/>
            </a:lvl1pPr>
            <a:lvl2pPr>
              <a:defRPr sz="1984"/>
            </a:lvl2pPr>
            <a:lvl3pPr>
              <a:defRPr sz="1764"/>
            </a:lvl3pPr>
            <a:lvl4pPr>
              <a:defRPr sz="1543"/>
            </a:lvl4pPr>
            <a:lvl5pPr>
              <a:defRPr sz="1543"/>
            </a:lvl5pPr>
            <a:lvl6pPr>
              <a:defRPr sz="1543"/>
            </a:lvl6pPr>
            <a:lvl7pPr>
              <a:defRPr sz="1543"/>
            </a:lvl7pPr>
            <a:lvl8pPr>
              <a:defRPr sz="1543"/>
            </a:lvl8pPr>
            <a:lvl9pPr>
              <a:defRPr sz="1543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36223" y="3275859"/>
            <a:ext cx="3912351" cy="2015913"/>
          </a:xfrm>
        </p:spPr>
        <p:txBody>
          <a:bodyPr>
            <a:normAutofit/>
          </a:bodyPr>
          <a:lstStyle>
            <a:lvl1pPr marL="0" indent="0" algn="ctr">
              <a:buNone/>
              <a:defRPr sz="1764"/>
            </a:lvl1pPr>
            <a:lvl2pPr marL="503972" indent="0">
              <a:buNone/>
              <a:defRPr sz="1323"/>
            </a:lvl2pPr>
            <a:lvl3pPr marL="1007943" indent="0">
              <a:buNone/>
              <a:defRPr sz="1102"/>
            </a:lvl3pPr>
            <a:lvl4pPr marL="1511915" indent="0">
              <a:buNone/>
              <a:defRPr sz="992"/>
            </a:lvl4pPr>
            <a:lvl5pPr marL="2015886" indent="0">
              <a:buNone/>
              <a:defRPr sz="992"/>
            </a:lvl5pPr>
            <a:lvl6pPr marL="2519858" indent="0">
              <a:buNone/>
              <a:defRPr sz="992"/>
            </a:lvl6pPr>
            <a:lvl7pPr marL="3023829" indent="0">
              <a:buNone/>
              <a:defRPr sz="992"/>
            </a:lvl7pPr>
            <a:lvl8pPr marL="3527801" indent="0">
              <a:buNone/>
              <a:defRPr sz="992"/>
            </a:lvl8pPr>
            <a:lvl9pPr marL="4031772" indent="0">
              <a:buNone/>
              <a:defRPr sz="992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007943" fontAlgn="auto">
              <a:spcBef>
                <a:spcPts val="0"/>
              </a:spcBef>
              <a:spcAft>
                <a:spcPts val="0"/>
              </a:spcAft>
            </a:pPr>
            <a:fld id="{BAEAD838-0787-451E-929D-60819AFB30DE}" type="datetimeFigureOut">
              <a:rPr lang="es-ES" u="none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</a:rPr>
              <a:pPr defTabSz="1007943" fontAlgn="auto">
                <a:spcBef>
                  <a:spcPts val="0"/>
                </a:spcBef>
                <a:spcAft>
                  <a:spcPts val="0"/>
                </a:spcAft>
              </a:pPr>
              <a:t>20/10/2014</a:t>
            </a:fld>
            <a:endParaRPr lang="es-ES" u="none">
              <a:solidFill>
                <a:prstClr val="black">
                  <a:tint val="75000"/>
                </a:prstClr>
              </a:solidFill>
              <a:latin typeface="Calibri"/>
              <a:ea typeface="+mn-ea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007943" fontAlgn="auto">
              <a:spcBef>
                <a:spcPts val="0"/>
              </a:spcBef>
              <a:spcAft>
                <a:spcPts val="0"/>
              </a:spcAft>
            </a:pPr>
            <a:endParaRPr lang="es-ES" u="none">
              <a:solidFill>
                <a:prstClr val="black">
                  <a:tint val="75000"/>
                </a:prstClr>
              </a:solidFill>
              <a:latin typeface="Calibri"/>
              <a:ea typeface="+mn-ea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007943" fontAlgn="auto">
              <a:spcBef>
                <a:spcPts val="0"/>
              </a:spcBef>
              <a:spcAft>
                <a:spcPts val="0"/>
              </a:spcAft>
            </a:pPr>
            <a:fld id="{2B716202-027F-4697-881A-1E161072EF2E}" type="slidenum">
              <a:rPr lang="es-ES" u="none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</a:rPr>
              <a:pPr defTabSz="1007943"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es-ES" u="none">
              <a:solidFill>
                <a:prstClr val="black">
                  <a:tint val="75000"/>
                </a:prstClr>
              </a:solidFill>
              <a:latin typeface="Calibri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5317267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34472" y="1931916"/>
            <a:ext cx="5981491" cy="1511935"/>
          </a:xfrm>
        </p:spPr>
        <p:txBody>
          <a:bodyPr anchor="b">
            <a:normAutofit/>
          </a:bodyPr>
          <a:lstStyle>
            <a:lvl1pPr algn="ctr">
              <a:defRPr sz="3086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371950" y="1007957"/>
            <a:ext cx="3616761" cy="5039783"/>
          </a:xfrm>
          <a:prstGeom prst="roundRect">
            <a:avLst>
              <a:gd name="adj" fmla="val 42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764"/>
            </a:lvl1pPr>
            <a:lvl2pPr marL="503972" indent="0">
              <a:buNone/>
              <a:defRPr sz="1764"/>
            </a:lvl2pPr>
            <a:lvl3pPr marL="1007943" indent="0">
              <a:buNone/>
              <a:defRPr sz="1764"/>
            </a:lvl3pPr>
            <a:lvl4pPr marL="1511915" indent="0">
              <a:buNone/>
              <a:defRPr sz="1764"/>
            </a:lvl4pPr>
            <a:lvl5pPr marL="2015886" indent="0">
              <a:buNone/>
              <a:defRPr sz="1764"/>
            </a:lvl5pPr>
            <a:lvl6pPr marL="2519858" indent="0">
              <a:buNone/>
              <a:defRPr sz="1764"/>
            </a:lvl6pPr>
            <a:lvl7pPr marL="3023829" indent="0">
              <a:buNone/>
              <a:defRPr sz="1764"/>
            </a:lvl7pPr>
            <a:lvl8pPr marL="3527801" indent="0">
              <a:buNone/>
              <a:defRPr sz="1764"/>
            </a:lvl8pPr>
            <a:lvl9pPr marL="4031772" indent="0">
              <a:buNone/>
              <a:defRPr sz="1764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34472" y="3443851"/>
            <a:ext cx="5981491" cy="2015913"/>
          </a:xfrm>
        </p:spPr>
        <p:txBody>
          <a:bodyPr>
            <a:normAutofit/>
          </a:bodyPr>
          <a:lstStyle>
            <a:lvl1pPr marL="0" indent="0" algn="ctr">
              <a:buNone/>
              <a:defRPr sz="1984"/>
            </a:lvl1pPr>
            <a:lvl2pPr marL="503972" indent="0">
              <a:buNone/>
              <a:defRPr sz="1323"/>
            </a:lvl2pPr>
            <a:lvl3pPr marL="1007943" indent="0">
              <a:buNone/>
              <a:defRPr sz="1102"/>
            </a:lvl3pPr>
            <a:lvl4pPr marL="1511915" indent="0">
              <a:buNone/>
              <a:defRPr sz="992"/>
            </a:lvl4pPr>
            <a:lvl5pPr marL="2015886" indent="0">
              <a:buNone/>
              <a:defRPr sz="992"/>
            </a:lvl5pPr>
            <a:lvl6pPr marL="2519858" indent="0">
              <a:buNone/>
              <a:defRPr sz="992"/>
            </a:lvl6pPr>
            <a:lvl7pPr marL="3023829" indent="0">
              <a:buNone/>
              <a:defRPr sz="992"/>
            </a:lvl7pPr>
            <a:lvl8pPr marL="3527801" indent="0">
              <a:buNone/>
              <a:defRPr sz="992"/>
            </a:lvl8pPr>
            <a:lvl9pPr marL="4031772" indent="0">
              <a:buNone/>
              <a:defRPr sz="992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007943" fontAlgn="auto">
              <a:spcBef>
                <a:spcPts val="0"/>
              </a:spcBef>
              <a:spcAft>
                <a:spcPts val="0"/>
              </a:spcAft>
            </a:pPr>
            <a:fld id="{BAEAD838-0787-451E-929D-60819AFB30DE}" type="datetimeFigureOut">
              <a:rPr lang="es-ES" u="none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</a:rPr>
              <a:pPr defTabSz="1007943" fontAlgn="auto">
                <a:spcBef>
                  <a:spcPts val="0"/>
                </a:spcBef>
                <a:spcAft>
                  <a:spcPts val="0"/>
                </a:spcAft>
              </a:pPr>
              <a:t>20/10/2014</a:t>
            </a:fld>
            <a:endParaRPr lang="es-ES" u="none">
              <a:solidFill>
                <a:prstClr val="black">
                  <a:tint val="75000"/>
                </a:prstClr>
              </a:solidFill>
              <a:latin typeface="Calibri"/>
              <a:ea typeface="+mn-ea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007943" fontAlgn="auto">
              <a:spcBef>
                <a:spcPts val="0"/>
              </a:spcBef>
              <a:spcAft>
                <a:spcPts val="0"/>
              </a:spcAft>
            </a:pPr>
            <a:endParaRPr lang="es-ES" u="none">
              <a:solidFill>
                <a:prstClr val="black">
                  <a:tint val="75000"/>
                </a:prstClr>
              </a:solidFill>
              <a:latin typeface="Calibri"/>
              <a:ea typeface="+mn-ea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007943" fontAlgn="auto">
              <a:spcBef>
                <a:spcPts val="0"/>
              </a:spcBef>
              <a:spcAft>
                <a:spcPts val="0"/>
              </a:spcAft>
            </a:pPr>
            <a:fld id="{2B716202-027F-4697-881A-1E161072EF2E}" type="slidenum">
              <a:rPr lang="es-ES" u="none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</a:rPr>
              <a:pPr defTabSz="1007943"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es-ES" u="none">
              <a:solidFill>
                <a:prstClr val="black">
                  <a:tint val="75000"/>
                </a:prstClr>
              </a:solidFill>
              <a:latin typeface="Calibri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72177970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36222" y="5217107"/>
            <a:ext cx="11044063" cy="624724"/>
          </a:xfrm>
        </p:spPr>
        <p:txBody>
          <a:bodyPr anchor="b">
            <a:normAutofit/>
          </a:bodyPr>
          <a:lstStyle>
            <a:lvl1pPr algn="ctr">
              <a:defRPr sz="2646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630205" y="1027481"/>
            <a:ext cx="9067818" cy="3488800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764"/>
            </a:lvl1pPr>
            <a:lvl2pPr marL="503972" indent="0">
              <a:buNone/>
              <a:defRPr sz="1764"/>
            </a:lvl2pPr>
            <a:lvl3pPr marL="1007943" indent="0">
              <a:buNone/>
              <a:defRPr sz="1764"/>
            </a:lvl3pPr>
            <a:lvl4pPr marL="1511915" indent="0">
              <a:buNone/>
              <a:defRPr sz="1764"/>
            </a:lvl4pPr>
            <a:lvl5pPr marL="2015886" indent="0">
              <a:buNone/>
              <a:defRPr sz="1764"/>
            </a:lvl5pPr>
            <a:lvl6pPr marL="2519858" indent="0">
              <a:buNone/>
              <a:defRPr sz="1764"/>
            </a:lvl6pPr>
            <a:lvl7pPr marL="3023829" indent="0">
              <a:buNone/>
              <a:defRPr sz="1764"/>
            </a:lvl7pPr>
            <a:lvl8pPr marL="3527801" indent="0">
              <a:buNone/>
              <a:defRPr sz="1764"/>
            </a:lvl8pPr>
            <a:lvl9pPr marL="4031772" indent="0">
              <a:buNone/>
              <a:defRPr sz="1764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36222" y="5841831"/>
            <a:ext cx="11044063" cy="544226"/>
          </a:xfrm>
        </p:spPr>
        <p:txBody>
          <a:bodyPr>
            <a:normAutofit/>
          </a:bodyPr>
          <a:lstStyle>
            <a:lvl1pPr marL="0" indent="0" algn="ctr">
              <a:buNone/>
              <a:defRPr sz="1543"/>
            </a:lvl1pPr>
            <a:lvl2pPr marL="503972" indent="0">
              <a:buNone/>
              <a:defRPr sz="1323"/>
            </a:lvl2pPr>
            <a:lvl3pPr marL="1007943" indent="0">
              <a:buNone/>
              <a:defRPr sz="1102"/>
            </a:lvl3pPr>
            <a:lvl4pPr marL="1511915" indent="0">
              <a:buNone/>
              <a:defRPr sz="992"/>
            </a:lvl4pPr>
            <a:lvl5pPr marL="2015886" indent="0">
              <a:buNone/>
              <a:defRPr sz="992"/>
            </a:lvl5pPr>
            <a:lvl6pPr marL="2519858" indent="0">
              <a:buNone/>
              <a:defRPr sz="992"/>
            </a:lvl6pPr>
            <a:lvl7pPr marL="3023829" indent="0">
              <a:buNone/>
              <a:defRPr sz="992"/>
            </a:lvl7pPr>
            <a:lvl8pPr marL="3527801" indent="0">
              <a:buNone/>
              <a:defRPr sz="992"/>
            </a:lvl8pPr>
            <a:lvl9pPr marL="4031772" indent="0">
              <a:buNone/>
              <a:defRPr sz="992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007943" fontAlgn="auto">
              <a:spcBef>
                <a:spcPts val="0"/>
              </a:spcBef>
              <a:spcAft>
                <a:spcPts val="0"/>
              </a:spcAft>
            </a:pPr>
            <a:fld id="{BAEAD838-0787-451E-929D-60819AFB30DE}" type="datetimeFigureOut">
              <a:rPr lang="es-ES" u="none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</a:rPr>
              <a:pPr defTabSz="1007943" fontAlgn="auto">
                <a:spcBef>
                  <a:spcPts val="0"/>
                </a:spcBef>
                <a:spcAft>
                  <a:spcPts val="0"/>
                </a:spcAft>
              </a:pPr>
              <a:t>20/10/2014</a:t>
            </a:fld>
            <a:endParaRPr lang="es-ES" u="none">
              <a:solidFill>
                <a:prstClr val="black">
                  <a:tint val="75000"/>
                </a:prstClr>
              </a:solidFill>
              <a:latin typeface="Calibri"/>
              <a:ea typeface="+mn-ea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007943" fontAlgn="auto">
              <a:spcBef>
                <a:spcPts val="0"/>
              </a:spcBef>
              <a:spcAft>
                <a:spcPts val="0"/>
              </a:spcAft>
            </a:pPr>
            <a:endParaRPr lang="es-ES" u="none">
              <a:solidFill>
                <a:prstClr val="black">
                  <a:tint val="75000"/>
                </a:prstClr>
              </a:solidFill>
              <a:latin typeface="Calibri"/>
              <a:ea typeface="+mn-ea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007943" fontAlgn="auto">
              <a:spcBef>
                <a:spcPts val="0"/>
              </a:spcBef>
              <a:spcAft>
                <a:spcPts val="0"/>
              </a:spcAft>
            </a:pPr>
            <a:fld id="{2B716202-027F-4697-881A-1E161072EF2E}" type="slidenum">
              <a:rPr lang="es-ES" u="none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</a:rPr>
              <a:pPr defTabSz="1007943"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es-ES" u="none">
              <a:solidFill>
                <a:prstClr val="black">
                  <a:tint val="75000"/>
                </a:prstClr>
              </a:solidFill>
              <a:latin typeface="Calibri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198336360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36223" y="755967"/>
            <a:ext cx="11044063" cy="3359856"/>
          </a:xfrm>
        </p:spPr>
        <p:txBody>
          <a:bodyPr anchor="ctr">
            <a:normAutofit/>
          </a:bodyPr>
          <a:lstStyle>
            <a:lvl1pPr algn="ctr">
              <a:defRPr sz="3527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36222" y="4787794"/>
            <a:ext cx="11044066" cy="1595931"/>
          </a:xfrm>
        </p:spPr>
        <p:txBody>
          <a:bodyPr anchor="ctr">
            <a:normAutofit/>
          </a:bodyPr>
          <a:lstStyle>
            <a:lvl1pPr marL="0" indent="0" algn="ctr">
              <a:buNone/>
              <a:defRPr sz="2205">
                <a:solidFill>
                  <a:schemeClr val="tx1"/>
                </a:solidFill>
              </a:defRPr>
            </a:lvl1pPr>
            <a:lvl2pPr marL="503972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543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543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543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543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543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54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007943" fontAlgn="auto">
              <a:spcBef>
                <a:spcPts val="0"/>
              </a:spcBef>
              <a:spcAft>
                <a:spcPts val="0"/>
              </a:spcAft>
            </a:pPr>
            <a:fld id="{BAEAD838-0787-451E-929D-60819AFB30DE}" type="datetimeFigureOut">
              <a:rPr lang="es-ES" u="none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</a:rPr>
              <a:pPr defTabSz="1007943" fontAlgn="auto">
                <a:spcBef>
                  <a:spcPts val="0"/>
                </a:spcBef>
                <a:spcAft>
                  <a:spcPts val="0"/>
                </a:spcAft>
              </a:pPr>
              <a:t>20/10/2014</a:t>
            </a:fld>
            <a:endParaRPr lang="es-ES" u="none">
              <a:solidFill>
                <a:prstClr val="black">
                  <a:tint val="75000"/>
                </a:prstClr>
              </a:solidFill>
              <a:latin typeface="Calibri"/>
              <a:ea typeface="+mn-ea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007943" fontAlgn="auto">
              <a:spcBef>
                <a:spcPts val="0"/>
              </a:spcBef>
              <a:spcAft>
                <a:spcPts val="0"/>
              </a:spcAft>
            </a:pPr>
            <a:endParaRPr lang="es-ES" u="none">
              <a:solidFill>
                <a:prstClr val="black">
                  <a:tint val="75000"/>
                </a:prstClr>
              </a:solidFill>
              <a:latin typeface="Calibri"/>
              <a:ea typeface="+mn-ea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007943" fontAlgn="auto">
              <a:spcBef>
                <a:spcPts val="0"/>
              </a:spcBef>
              <a:spcAft>
                <a:spcPts val="0"/>
              </a:spcAft>
            </a:pPr>
            <a:fld id="{2B716202-027F-4697-881A-1E161072EF2E}" type="slidenum">
              <a:rPr lang="es-ES" u="none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</a:rPr>
              <a:pPr defTabSz="1007943"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es-ES" u="none">
              <a:solidFill>
                <a:prstClr val="black">
                  <a:tint val="75000"/>
                </a:prstClr>
              </a:solidFill>
              <a:latin typeface="Calibri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9066061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762220" y="951323"/>
            <a:ext cx="671989" cy="644607"/>
          </a:xfrm>
          <a:prstGeom prst="rect">
            <a:avLst/>
          </a:prstGeom>
        </p:spPr>
        <p:txBody>
          <a:bodyPr vert="horz" lIns="100796" tIns="50398" rIns="100796" bIns="50398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818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2008299" y="3107865"/>
            <a:ext cx="671989" cy="644607"/>
          </a:xfrm>
          <a:prstGeom prst="rect">
            <a:avLst/>
          </a:prstGeom>
        </p:spPr>
        <p:txBody>
          <a:bodyPr vert="horz" lIns="100796" tIns="50398" rIns="100796" bIns="50398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818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34208" y="755968"/>
            <a:ext cx="9910084" cy="3023869"/>
          </a:xfrm>
        </p:spPr>
        <p:txBody>
          <a:bodyPr anchor="ctr">
            <a:normAutofit/>
          </a:bodyPr>
          <a:lstStyle>
            <a:lvl1pPr algn="ctr">
              <a:defRPr sz="3527" b="0" cap="none">
                <a:solidFill>
                  <a:schemeClr val="tx1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686204" y="3779836"/>
            <a:ext cx="9406095" cy="419982"/>
          </a:xfrm>
        </p:spPr>
        <p:txBody>
          <a:bodyPr anchor="ctr">
            <a:normAutofit/>
          </a:bodyPr>
          <a:lstStyle>
            <a:lvl1pPr marL="0" indent="0">
              <a:buFontTx/>
              <a:buNone/>
              <a:defRPr sz="1984"/>
            </a:lvl1pPr>
            <a:lvl2pPr marL="503972" indent="0">
              <a:buFontTx/>
              <a:buNone/>
              <a:defRPr/>
            </a:lvl2pPr>
            <a:lvl3pPr marL="1007943" indent="0">
              <a:buFontTx/>
              <a:buNone/>
              <a:defRPr/>
            </a:lvl3pPr>
            <a:lvl4pPr marL="1511915" indent="0">
              <a:buFontTx/>
              <a:buNone/>
              <a:defRPr/>
            </a:lvl4pPr>
            <a:lvl5pPr marL="2015886" indent="0">
              <a:buFontTx/>
              <a:buNone/>
              <a:defRPr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36222" y="4787794"/>
            <a:ext cx="11044063" cy="1595931"/>
          </a:xfrm>
        </p:spPr>
        <p:txBody>
          <a:bodyPr anchor="ctr">
            <a:normAutofit/>
          </a:bodyPr>
          <a:lstStyle>
            <a:lvl1pPr marL="0" indent="0" algn="ctr">
              <a:buNone/>
              <a:defRPr sz="2205">
                <a:solidFill>
                  <a:schemeClr val="tx1"/>
                </a:solidFill>
              </a:defRPr>
            </a:lvl1pPr>
            <a:lvl2pPr marL="503972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543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543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543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543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543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54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007943" fontAlgn="auto">
              <a:spcBef>
                <a:spcPts val="0"/>
              </a:spcBef>
              <a:spcAft>
                <a:spcPts val="0"/>
              </a:spcAft>
            </a:pPr>
            <a:fld id="{BAEAD838-0787-451E-929D-60819AFB30DE}" type="datetimeFigureOut">
              <a:rPr lang="es-ES" u="none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</a:rPr>
              <a:pPr defTabSz="1007943" fontAlgn="auto">
                <a:spcBef>
                  <a:spcPts val="0"/>
                </a:spcBef>
                <a:spcAft>
                  <a:spcPts val="0"/>
                </a:spcAft>
              </a:pPr>
              <a:t>20/10/2014</a:t>
            </a:fld>
            <a:endParaRPr lang="es-ES" u="none">
              <a:solidFill>
                <a:prstClr val="black">
                  <a:tint val="75000"/>
                </a:prstClr>
              </a:solidFill>
              <a:latin typeface="Calibri"/>
              <a:ea typeface="+mn-ea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007943" fontAlgn="auto">
              <a:spcBef>
                <a:spcPts val="0"/>
              </a:spcBef>
              <a:spcAft>
                <a:spcPts val="0"/>
              </a:spcAft>
            </a:pPr>
            <a:endParaRPr lang="es-ES" u="none">
              <a:solidFill>
                <a:prstClr val="black">
                  <a:tint val="75000"/>
                </a:prstClr>
              </a:solidFill>
              <a:latin typeface="Calibri"/>
              <a:ea typeface="+mn-ea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007943" fontAlgn="auto">
              <a:spcBef>
                <a:spcPts val="0"/>
              </a:spcBef>
              <a:spcAft>
                <a:spcPts val="0"/>
              </a:spcAft>
            </a:pPr>
            <a:fld id="{2B716202-027F-4697-881A-1E161072EF2E}" type="slidenum">
              <a:rPr lang="es-ES" u="none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</a:rPr>
              <a:pPr defTabSz="1007943"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es-ES" u="none">
              <a:solidFill>
                <a:prstClr val="black">
                  <a:tint val="75000"/>
                </a:prstClr>
              </a:solidFill>
              <a:latin typeface="Calibri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705171449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36224" y="3647098"/>
            <a:ext cx="11044061" cy="1619080"/>
          </a:xfrm>
        </p:spPr>
        <p:txBody>
          <a:bodyPr anchor="b">
            <a:normAutofit/>
          </a:bodyPr>
          <a:lstStyle>
            <a:lvl1pPr algn="r">
              <a:defRPr sz="3527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36222" y="5266178"/>
            <a:ext cx="11044062" cy="948432"/>
          </a:xfrm>
        </p:spPr>
        <p:txBody>
          <a:bodyPr anchor="t">
            <a:normAutofit/>
          </a:bodyPr>
          <a:lstStyle>
            <a:lvl1pPr marL="0" indent="0" algn="r">
              <a:buNone/>
              <a:defRPr sz="2205">
                <a:solidFill>
                  <a:schemeClr val="tx1"/>
                </a:solidFill>
              </a:defRPr>
            </a:lvl1pPr>
            <a:lvl2pPr marL="503972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543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543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543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543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543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54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007943" fontAlgn="auto">
              <a:spcBef>
                <a:spcPts val="0"/>
              </a:spcBef>
              <a:spcAft>
                <a:spcPts val="0"/>
              </a:spcAft>
            </a:pPr>
            <a:fld id="{BAEAD838-0787-451E-929D-60819AFB30DE}" type="datetimeFigureOut">
              <a:rPr lang="es-ES" u="none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</a:rPr>
              <a:pPr defTabSz="1007943" fontAlgn="auto">
                <a:spcBef>
                  <a:spcPts val="0"/>
                </a:spcBef>
                <a:spcAft>
                  <a:spcPts val="0"/>
                </a:spcAft>
              </a:pPr>
              <a:t>20/10/2014</a:t>
            </a:fld>
            <a:endParaRPr lang="es-ES" u="none">
              <a:solidFill>
                <a:prstClr val="black">
                  <a:tint val="75000"/>
                </a:prstClr>
              </a:solidFill>
              <a:latin typeface="Calibri"/>
              <a:ea typeface="+mn-ea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007943" fontAlgn="auto">
              <a:spcBef>
                <a:spcPts val="0"/>
              </a:spcBef>
              <a:spcAft>
                <a:spcPts val="0"/>
              </a:spcAft>
            </a:pPr>
            <a:endParaRPr lang="es-ES" u="none">
              <a:solidFill>
                <a:prstClr val="black">
                  <a:tint val="75000"/>
                </a:prstClr>
              </a:solidFill>
              <a:latin typeface="Calibri"/>
              <a:ea typeface="+mn-ea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007943" fontAlgn="auto">
              <a:spcBef>
                <a:spcPts val="0"/>
              </a:spcBef>
              <a:spcAft>
                <a:spcPts val="0"/>
              </a:spcAft>
            </a:pPr>
            <a:fld id="{2B716202-027F-4697-881A-1E161072EF2E}" type="slidenum">
              <a:rPr lang="es-ES" u="none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</a:rPr>
              <a:pPr defTabSz="1007943"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es-ES" u="none">
              <a:solidFill>
                <a:prstClr val="black">
                  <a:tint val="75000"/>
                </a:prstClr>
              </a:solidFill>
              <a:latin typeface="Calibri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44135977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la 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762220" y="951323"/>
            <a:ext cx="671989" cy="644607"/>
          </a:xfrm>
          <a:prstGeom prst="rect">
            <a:avLst/>
          </a:prstGeom>
        </p:spPr>
        <p:txBody>
          <a:bodyPr vert="horz" lIns="100796" tIns="50398" rIns="100796" bIns="50398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818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2008299" y="3107865"/>
            <a:ext cx="671989" cy="644607"/>
          </a:xfrm>
          <a:prstGeom prst="rect">
            <a:avLst/>
          </a:prstGeom>
        </p:spPr>
        <p:txBody>
          <a:bodyPr vert="horz" lIns="100796" tIns="50398" rIns="100796" bIns="50398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818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34208" y="755968"/>
            <a:ext cx="9910084" cy="3023869"/>
          </a:xfrm>
        </p:spPr>
        <p:txBody>
          <a:bodyPr anchor="ctr">
            <a:normAutofit/>
          </a:bodyPr>
          <a:lstStyle>
            <a:lvl1pPr algn="ctr">
              <a:defRPr sz="3527" b="0" cap="none">
                <a:solidFill>
                  <a:schemeClr val="tx1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36223" y="4283816"/>
            <a:ext cx="11044062" cy="979958"/>
          </a:xfrm>
        </p:spPr>
        <p:txBody>
          <a:bodyPr vert="horz" lIns="91440" tIns="45720" rIns="91440" bIns="45720" rtlCol="0" anchor="b">
            <a:normAutofit/>
          </a:bodyPr>
          <a:lstStyle>
            <a:lvl1pPr algn="r">
              <a:buNone/>
              <a:defRPr lang="en-US" sz="2646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s-ES" smtClean="0"/>
              <a:t>Haga clic para modificar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36222" y="5263774"/>
            <a:ext cx="11044062" cy="1119952"/>
          </a:xfrm>
        </p:spPr>
        <p:txBody>
          <a:bodyPr anchor="t">
            <a:normAutofit/>
          </a:bodyPr>
          <a:lstStyle>
            <a:lvl1pPr marL="0" indent="0" algn="r">
              <a:buNone/>
              <a:defRPr sz="1984">
                <a:solidFill>
                  <a:schemeClr val="tx1"/>
                </a:solidFill>
              </a:defRPr>
            </a:lvl1pPr>
            <a:lvl2pPr marL="503972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543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543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543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543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543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54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007943" fontAlgn="auto">
              <a:spcBef>
                <a:spcPts val="0"/>
              </a:spcBef>
              <a:spcAft>
                <a:spcPts val="0"/>
              </a:spcAft>
            </a:pPr>
            <a:fld id="{BAEAD838-0787-451E-929D-60819AFB30DE}" type="datetimeFigureOut">
              <a:rPr lang="es-ES" u="none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</a:rPr>
              <a:pPr defTabSz="1007943" fontAlgn="auto">
                <a:spcBef>
                  <a:spcPts val="0"/>
                </a:spcBef>
                <a:spcAft>
                  <a:spcPts val="0"/>
                </a:spcAft>
              </a:pPr>
              <a:t>20/10/2014</a:t>
            </a:fld>
            <a:endParaRPr lang="es-ES" u="none">
              <a:solidFill>
                <a:prstClr val="black">
                  <a:tint val="75000"/>
                </a:prstClr>
              </a:solidFill>
              <a:latin typeface="Calibri"/>
              <a:ea typeface="+mn-ea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007943" fontAlgn="auto">
              <a:spcBef>
                <a:spcPts val="0"/>
              </a:spcBef>
              <a:spcAft>
                <a:spcPts val="0"/>
              </a:spcAft>
            </a:pPr>
            <a:endParaRPr lang="es-ES" u="none">
              <a:solidFill>
                <a:prstClr val="black">
                  <a:tint val="75000"/>
                </a:prstClr>
              </a:solidFill>
              <a:latin typeface="Calibri"/>
              <a:ea typeface="+mn-ea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007943" fontAlgn="auto">
              <a:spcBef>
                <a:spcPts val="0"/>
              </a:spcBef>
              <a:spcAft>
                <a:spcPts val="0"/>
              </a:spcAft>
            </a:pPr>
            <a:fld id="{2B716202-027F-4697-881A-1E161072EF2E}" type="slidenum">
              <a:rPr lang="es-ES" u="none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</a:rPr>
              <a:pPr defTabSz="1007943"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es-ES" u="none">
              <a:solidFill>
                <a:prstClr val="black">
                  <a:tint val="75000"/>
                </a:prstClr>
              </a:solidFill>
              <a:latin typeface="Calibri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341324508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ro o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36223" y="755968"/>
            <a:ext cx="11044065" cy="3006371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36222" y="3863834"/>
            <a:ext cx="11044066" cy="92396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3086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s-ES" smtClean="0"/>
              <a:t>Haga clic para modificar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36221" y="4787794"/>
            <a:ext cx="11044066" cy="1595931"/>
          </a:xfrm>
        </p:spPr>
        <p:txBody>
          <a:bodyPr anchor="t">
            <a:normAutofit/>
          </a:bodyPr>
          <a:lstStyle>
            <a:lvl1pPr marL="0" indent="0" algn="l">
              <a:buNone/>
              <a:defRPr sz="1984">
                <a:solidFill>
                  <a:schemeClr val="tx1"/>
                </a:solidFill>
              </a:defRPr>
            </a:lvl1pPr>
            <a:lvl2pPr marL="503972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543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543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543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543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543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54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007943" fontAlgn="auto">
              <a:spcBef>
                <a:spcPts val="0"/>
              </a:spcBef>
              <a:spcAft>
                <a:spcPts val="0"/>
              </a:spcAft>
            </a:pPr>
            <a:fld id="{BAEAD838-0787-451E-929D-60819AFB30DE}" type="datetimeFigureOut">
              <a:rPr lang="es-ES" u="none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</a:rPr>
              <a:pPr defTabSz="1007943" fontAlgn="auto">
                <a:spcBef>
                  <a:spcPts val="0"/>
                </a:spcBef>
                <a:spcAft>
                  <a:spcPts val="0"/>
                </a:spcAft>
              </a:pPr>
              <a:t>20/10/2014</a:t>
            </a:fld>
            <a:endParaRPr lang="es-ES" u="none">
              <a:solidFill>
                <a:prstClr val="black">
                  <a:tint val="75000"/>
                </a:prstClr>
              </a:solidFill>
              <a:latin typeface="Calibri"/>
              <a:ea typeface="+mn-ea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007943" fontAlgn="auto">
              <a:spcBef>
                <a:spcPts val="0"/>
              </a:spcBef>
              <a:spcAft>
                <a:spcPts val="0"/>
              </a:spcAft>
            </a:pPr>
            <a:endParaRPr lang="es-ES" u="none">
              <a:solidFill>
                <a:prstClr val="black">
                  <a:tint val="75000"/>
                </a:prstClr>
              </a:solidFill>
              <a:latin typeface="Calibri"/>
              <a:ea typeface="+mn-ea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007943" fontAlgn="auto">
              <a:spcBef>
                <a:spcPts val="0"/>
              </a:spcBef>
              <a:spcAft>
                <a:spcPts val="0"/>
              </a:spcAft>
            </a:pPr>
            <a:fld id="{2B716202-027F-4697-881A-1E161072EF2E}" type="slidenum">
              <a:rPr lang="es-ES" u="none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</a:rPr>
              <a:pPr defTabSz="1007943"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es-ES" u="none">
              <a:solidFill>
                <a:prstClr val="black">
                  <a:tint val="75000"/>
                </a:prstClr>
              </a:solidFill>
              <a:latin typeface="Calibri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750678622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007943" fontAlgn="auto">
              <a:spcBef>
                <a:spcPts val="0"/>
              </a:spcBef>
              <a:spcAft>
                <a:spcPts val="0"/>
              </a:spcAft>
            </a:pPr>
            <a:fld id="{BAEAD838-0787-451E-929D-60819AFB30DE}" type="datetimeFigureOut">
              <a:rPr lang="es-ES" u="none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</a:rPr>
              <a:pPr defTabSz="1007943" fontAlgn="auto">
                <a:spcBef>
                  <a:spcPts val="0"/>
                </a:spcBef>
                <a:spcAft>
                  <a:spcPts val="0"/>
                </a:spcAft>
              </a:pPr>
              <a:t>20/10/2014</a:t>
            </a:fld>
            <a:endParaRPr lang="es-ES" u="none">
              <a:solidFill>
                <a:prstClr val="black">
                  <a:tint val="75000"/>
                </a:prstClr>
              </a:solidFill>
              <a:latin typeface="Calibri"/>
              <a:ea typeface="+mn-ea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007943" fontAlgn="auto">
              <a:spcBef>
                <a:spcPts val="0"/>
              </a:spcBef>
              <a:spcAft>
                <a:spcPts val="0"/>
              </a:spcAft>
            </a:pPr>
            <a:endParaRPr lang="es-ES" u="none">
              <a:solidFill>
                <a:prstClr val="black">
                  <a:tint val="75000"/>
                </a:prstClr>
              </a:solidFill>
              <a:latin typeface="Calibri"/>
              <a:ea typeface="+mn-ea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007943" fontAlgn="auto">
              <a:spcBef>
                <a:spcPts val="0"/>
              </a:spcBef>
              <a:spcAft>
                <a:spcPts val="0"/>
              </a:spcAft>
            </a:pPr>
            <a:fld id="{2B716202-027F-4697-881A-1E161072EF2E}" type="slidenum">
              <a:rPr lang="es-ES" u="none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</a:rPr>
              <a:pPr defTabSz="1007943"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es-ES" u="none">
              <a:solidFill>
                <a:prstClr val="black">
                  <a:tint val="75000"/>
                </a:prstClr>
              </a:solidFill>
              <a:latin typeface="Calibri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542677747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728732" y="755968"/>
            <a:ext cx="1951555" cy="562775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636222" y="755968"/>
            <a:ext cx="8840512" cy="5627758"/>
          </a:xfrm>
        </p:spPr>
        <p:txBody>
          <a:bodyPr vert="eaVert" anchor="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007943" fontAlgn="auto">
              <a:spcBef>
                <a:spcPts val="0"/>
              </a:spcBef>
              <a:spcAft>
                <a:spcPts val="0"/>
              </a:spcAft>
            </a:pPr>
            <a:fld id="{BAEAD838-0787-451E-929D-60819AFB30DE}" type="datetimeFigureOut">
              <a:rPr lang="es-ES" u="none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</a:rPr>
              <a:pPr defTabSz="1007943" fontAlgn="auto">
                <a:spcBef>
                  <a:spcPts val="0"/>
                </a:spcBef>
                <a:spcAft>
                  <a:spcPts val="0"/>
                </a:spcAft>
              </a:pPr>
              <a:t>20/10/2014</a:t>
            </a:fld>
            <a:endParaRPr lang="es-ES" u="none">
              <a:solidFill>
                <a:prstClr val="black">
                  <a:tint val="75000"/>
                </a:prstClr>
              </a:solidFill>
              <a:latin typeface="Calibri"/>
              <a:ea typeface="+mn-ea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007943" fontAlgn="auto">
              <a:spcBef>
                <a:spcPts val="0"/>
              </a:spcBef>
              <a:spcAft>
                <a:spcPts val="0"/>
              </a:spcAft>
            </a:pPr>
            <a:endParaRPr lang="es-ES" u="none">
              <a:solidFill>
                <a:prstClr val="black">
                  <a:tint val="75000"/>
                </a:prstClr>
              </a:solidFill>
              <a:latin typeface="Calibri"/>
              <a:ea typeface="+mn-ea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007943" fontAlgn="auto">
              <a:spcBef>
                <a:spcPts val="0"/>
              </a:spcBef>
              <a:spcAft>
                <a:spcPts val="0"/>
              </a:spcAft>
            </a:pPr>
            <a:fld id="{2B716202-027F-4697-881A-1E161072EF2E}" type="slidenum">
              <a:rPr lang="es-ES" u="none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</a:rPr>
              <a:pPr defTabSz="1007943"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es-ES" u="none">
              <a:solidFill>
                <a:prstClr val="black">
                  <a:tint val="75000"/>
                </a:prstClr>
              </a:solidFill>
              <a:latin typeface="Calibri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8224284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8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6.xml"/><Relationship Id="rId13" Type="http://schemas.openxmlformats.org/officeDocument/2006/relationships/slideLayout" Target="../slideLayouts/slideLayout31.xml"/><Relationship Id="rId18" Type="http://schemas.openxmlformats.org/officeDocument/2006/relationships/theme" Target="../theme/theme3.xml"/><Relationship Id="rId3" Type="http://schemas.openxmlformats.org/officeDocument/2006/relationships/slideLayout" Target="../slideLayouts/slideLayout21.xml"/><Relationship Id="rId7" Type="http://schemas.openxmlformats.org/officeDocument/2006/relationships/slideLayout" Target="../slideLayouts/slideLayout25.xml"/><Relationship Id="rId12" Type="http://schemas.openxmlformats.org/officeDocument/2006/relationships/slideLayout" Target="../slideLayouts/slideLayout30.xml"/><Relationship Id="rId17" Type="http://schemas.openxmlformats.org/officeDocument/2006/relationships/slideLayout" Target="../slideLayouts/slideLayout35.xml"/><Relationship Id="rId2" Type="http://schemas.openxmlformats.org/officeDocument/2006/relationships/slideLayout" Target="../slideLayouts/slideLayout20.xml"/><Relationship Id="rId16" Type="http://schemas.openxmlformats.org/officeDocument/2006/relationships/slideLayout" Target="../slideLayouts/slideLayout34.xml"/><Relationship Id="rId1" Type="http://schemas.openxmlformats.org/officeDocument/2006/relationships/slideLayout" Target="../slideLayouts/slideLayout19.xml"/><Relationship Id="rId6" Type="http://schemas.openxmlformats.org/officeDocument/2006/relationships/slideLayout" Target="../slideLayouts/slideLayout24.xml"/><Relationship Id="rId11" Type="http://schemas.openxmlformats.org/officeDocument/2006/relationships/slideLayout" Target="../slideLayouts/slideLayout29.xml"/><Relationship Id="rId5" Type="http://schemas.openxmlformats.org/officeDocument/2006/relationships/slideLayout" Target="../slideLayouts/slideLayout23.xml"/><Relationship Id="rId15" Type="http://schemas.openxmlformats.org/officeDocument/2006/relationships/slideLayout" Target="../slideLayouts/slideLayout33.xml"/><Relationship Id="rId10" Type="http://schemas.openxmlformats.org/officeDocument/2006/relationships/slideLayout" Target="../slideLayouts/slideLayout28.xml"/><Relationship Id="rId4" Type="http://schemas.openxmlformats.org/officeDocument/2006/relationships/slideLayout" Target="../slideLayouts/slideLayout22.xml"/><Relationship Id="rId9" Type="http://schemas.openxmlformats.org/officeDocument/2006/relationships/slideLayout" Target="../slideLayouts/slideLayout27.xml"/><Relationship Id="rId14" Type="http://schemas.openxmlformats.org/officeDocument/2006/relationships/slideLayout" Target="../slideLayouts/slideLayout3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166247" y="1"/>
            <a:ext cx="2686206" cy="7559676"/>
            <a:chOff x="1320800" y="0"/>
            <a:chExt cx="2436813" cy="6858001"/>
          </a:xfrm>
        </p:grpSpPr>
        <p:sp>
          <p:nvSpPr>
            <p:cNvPr id="8" name="Freeform 6"/>
            <p:cNvSpPr/>
            <p:nvPr/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9" name="Freeform 7"/>
            <p:cNvSpPr/>
            <p:nvPr/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0" name="Freeform 8"/>
            <p:cNvSpPr/>
            <p:nvPr/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1" name="Freeform 9"/>
            <p:cNvSpPr/>
            <p:nvPr/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2" name="Freeform 10"/>
            <p:cNvSpPr/>
            <p:nvPr/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3" name="Freeform 11"/>
            <p:cNvSpPr/>
            <p:nvPr/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636221" y="755968"/>
            <a:ext cx="11044066" cy="1931916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36220" y="2939873"/>
            <a:ext cx="11044066" cy="344385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728732" y="6485222"/>
            <a:ext cx="1259979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2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35536" y="6485222"/>
            <a:ext cx="780919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2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2072711" y="6485222"/>
            <a:ext cx="607575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2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pPr>
              <a:defRPr/>
            </a:pPr>
            <a:fld id="{210AC370-E04F-45E4-8E4D-683F72BCEBC0}" type="slidenum">
              <a:rPr lang="en-GB" smtClean="0"/>
              <a:pPr>
                <a:defRPr/>
              </a:pPr>
              <a:t>‹Nº›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178651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5" r:id="rId1"/>
    <p:sldLayoutId id="2147483756" r:id="rId2"/>
    <p:sldLayoutId id="2147483757" r:id="rId3"/>
    <p:sldLayoutId id="2147483758" r:id="rId4"/>
    <p:sldLayoutId id="2147483759" r:id="rId5"/>
    <p:sldLayoutId id="2147483760" r:id="rId6"/>
    <p:sldLayoutId id="2147483761" r:id="rId7"/>
    <p:sldLayoutId id="2147483762" r:id="rId8"/>
    <p:sldLayoutId id="2147483763" r:id="rId9"/>
    <p:sldLayoutId id="2147483764" r:id="rId10"/>
    <p:sldLayoutId id="2147483765" r:id="rId11"/>
    <p:sldLayoutId id="2147483766" r:id="rId12"/>
    <p:sldLayoutId id="2147483767" r:id="rId13"/>
    <p:sldLayoutId id="2147483768" r:id="rId14"/>
    <p:sldLayoutId id="2147483769" r:id="rId15"/>
    <p:sldLayoutId id="2147483770" r:id="rId16"/>
    <p:sldLayoutId id="2147483771" r:id="rId17"/>
  </p:sldLayoutIdLst>
  <p:txStyles>
    <p:titleStyle>
      <a:lvl1pPr algn="ctr" defTabSz="503972" rtl="0" eaLnBrk="1" latinLnBrk="0" hangingPunct="1">
        <a:spcBef>
          <a:spcPct val="0"/>
        </a:spcBef>
        <a:buNone/>
        <a:defRPr sz="4409" kern="1200" cap="none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14982" indent="-314982" algn="l" defTabSz="503972" rtl="0" eaLnBrk="1" latinLnBrk="0" hangingPunct="1">
        <a:spcBef>
          <a:spcPct val="20000"/>
        </a:spcBef>
        <a:spcAft>
          <a:spcPts val="661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646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818954" indent="-314982" algn="l" defTabSz="503972" rtl="0" eaLnBrk="1" latinLnBrk="0" hangingPunct="1">
        <a:spcBef>
          <a:spcPct val="20000"/>
        </a:spcBef>
        <a:spcAft>
          <a:spcPts val="661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205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322925" indent="-314982" algn="l" defTabSz="503972" rtl="0" eaLnBrk="1" latinLnBrk="0" hangingPunct="1">
        <a:spcBef>
          <a:spcPct val="20000"/>
        </a:spcBef>
        <a:spcAft>
          <a:spcPts val="661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984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700904" indent="-188989" algn="l" defTabSz="503972" rtl="0" eaLnBrk="1" latinLnBrk="0" hangingPunct="1">
        <a:spcBef>
          <a:spcPct val="20000"/>
        </a:spcBef>
        <a:spcAft>
          <a:spcPts val="661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764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204876" indent="-188989" algn="l" defTabSz="503972" rtl="0" eaLnBrk="1" latinLnBrk="0" hangingPunct="1">
        <a:spcBef>
          <a:spcPct val="20000"/>
        </a:spcBef>
        <a:spcAft>
          <a:spcPts val="661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543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771844" indent="-251986" algn="l" defTabSz="503972" rtl="0" eaLnBrk="1" latinLnBrk="0" hangingPunct="1">
        <a:spcBef>
          <a:spcPct val="20000"/>
        </a:spcBef>
        <a:spcAft>
          <a:spcPts val="661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543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3275815" indent="-251986" algn="l" defTabSz="503972" rtl="0" eaLnBrk="1" latinLnBrk="0" hangingPunct="1">
        <a:spcBef>
          <a:spcPct val="20000"/>
        </a:spcBef>
        <a:spcAft>
          <a:spcPts val="661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543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779787" indent="-251986" algn="l" defTabSz="503972" rtl="0" eaLnBrk="1" latinLnBrk="0" hangingPunct="1">
        <a:spcBef>
          <a:spcPct val="20000"/>
        </a:spcBef>
        <a:spcAft>
          <a:spcPts val="661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543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4283758" indent="-251986" algn="l" defTabSz="503972" rtl="0" eaLnBrk="1" latinLnBrk="0" hangingPunct="1">
        <a:spcBef>
          <a:spcPct val="20000"/>
        </a:spcBef>
        <a:spcAft>
          <a:spcPts val="661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543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503972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503972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503972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503972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503972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503972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503972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503972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503972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71989" y="302737"/>
            <a:ext cx="12095798" cy="12599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71989" y="1763925"/>
            <a:ext cx="12095798" cy="49890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71989" y="6884204"/>
            <a:ext cx="3135948" cy="5249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543"/>
            </a:lvl1pPr>
          </a:lstStyle>
          <a:p>
            <a:pPr defTabSz="1007943"/>
            <a:endParaRPr lang="es-ES_tradnl" u="none" smtClean="0">
              <a:solidFill>
                <a:srgbClr val="000000"/>
              </a:solidFill>
              <a:latin typeface="Arial" panose="020B0604020202020204" pitchFamily="34" charset="0"/>
              <a:ea typeface="+mn-ea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591923" y="6884204"/>
            <a:ext cx="4255929" cy="5249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543"/>
            </a:lvl1pPr>
          </a:lstStyle>
          <a:p>
            <a:pPr defTabSz="1007943"/>
            <a:endParaRPr lang="es-ES_tradnl" u="none" smtClean="0">
              <a:solidFill>
                <a:srgbClr val="000000"/>
              </a:solidFill>
              <a:latin typeface="Arial" panose="020B0604020202020204" pitchFamily="34" charset="0"/>
              <a:ea typeface="+mn-ea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9631839" y="6884204"/>
            <a:ext cx="3135948" cy="5249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543"/>
            </a:lvl1pPr>
          </a:lstStyle>
          <a:p>
            <a:pPr defTabSz="1007943"/>
            <a:fld id="{441B2B5E-EC0C-4E66-9542-509773340D90}" type="slidenum">
              <a:rPr lang="es-ES_tradnl" u="none" smtClean="0">
                <a:solidFill>
                  <a:srgbClr val="000000"/>
                </a:solidFill>
                <a:latin typeface="Arial" panose="020B0604020202020204" pitchFamily="34" charset="0"/>
                <a:ea typeface="+mn-ea"/>
              </a:rPr>
              <a:pPr defTabSz="1007943"/>
              <a:t>‹Nº›</a:t>
            </a:fld>
            <a:endParaRPr lang="es-ES_tradnl" u="none" smtClean="0">
              <a:solidFill>
                <a:srgbClr val="000000"/>
              </a:solidFill>
              <a:latin typeface="Arial" panose="020B0604020202020204" pitchFamily="34" charset="0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4369801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5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85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850">
          <a:solidFill>
            <a:schemeClr val="tx2"/>
          </a:solidFill>
          <a:latin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850">
          <a:solidFill>
            <a:schemeClr val="tx2"/>
          </a:solidFill>
          <a:latin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850">
          <a:solidFill>
            <a:schemeClr val="tx2"/>
          </a:solidFill>
          <a:latin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850">
          <a:solidFill>
            <a:schemeClr val="tx2"/>
          </a:solidFill>
          <a:latin typeface="Arial" panose="020B0604020202020204" pitchFamily="34" charset="0"/>
        </a:defRPr>
      </a:lvl5pPr>
      <a:lvl6pPr marL="503972" algn="ctr" rtl="0" fontAlgn="base">
        <a:spcBef>
          <a:spcPct val="0"/>
        </a:spcBef>
        <a:spcAft>
          <a:spcPct val="0"/>
        </a:spcAft>
        <a:defRPr sz="4850">
          <a:solidFill>
            <a:schemeClr val="tx2"/>
          </a:solidFill>
          <a:latin typeface="Arial" panose="020B0604020202020204" pitchFamily="34" charset="0"/>
        </a:defRPr>
      </a:lvl6pPr>
      <a:lvl7pPr marL="1007943" algn="ctr" rtl="0" fontAlgn="base">
        <a:spcBef>
          <a:spcPct val="0"/>
        </a:spcBef>
        <a:spcAft>
          <a:spcPct val="0"/>
        </a:spcAft>
        <a:defRPr sz="4850">
          <a:solidFill>
            <a:schemeClr val="tx2"/>
          </a:solidFill>
          <a:latin typeface="Arial" panose="020B0604020202020204" pitchFamily="34" charset="0"/>
        </a:defRPr>
      </a:lvl7pPr>
      <a:lvl8pPr marL="1511915" algn="ctr" rtl="0" fontAlgn="base">
        <a:spcBef>
          <a:spcPct val="0"/>
        </a:spcBef>
        <a:spcAft>
          <a:spcPct val="0"/>
        </a:spcAft>
        <a:defRPr sz="4850">
          <a:solidFill>
            <a:schemeClr val="tx2"/>
          </a:solidFill>
          <a:latin typeface="Arial" panose="020B0604020202020204" pitchFamily="34" charset="0"/>
        </a:defRPr>
      </a:lvl8pPr>
      <a:lvl9pPr marL="2015886" algn="ctr" rtl="0" fontAlgn="base">
        <a:spcBef>
          <a:spcPct val="0"/>
        </a:spcBef>
        <a:spcAft>
          <a:spcPct val="0"/>
        </a:spcAft>
        <a:defRPr sz="485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77979" indent="-377979" algn="l" rtl="0" fontAlgn="base">
        <a:spcBef>
          <a:spcPct val="20000"/>
        </a:spcBef>
        <a:spcAft>
          <a:spcPct val="0"/>
        </a:spcAft>
        <a:buChar char="•"/>
        <a:defRPr sz="3527" kern="1200">
          <a:solidFill>
            <a:schemeClr val="tx1"/>
          </a:solidFill>
          <a:latin typeface="+mn-lt"/>
          <a:ea typeface="+mn-ea"/>
          <a:cs typeface="+mn-cs"/>
        </a:defRPr>
      </a:lvl1pPr>
      <a:lvl2pPr marL="818954" indent="-314982" algn="l" rtl="0" fontAlgn="base">
        <a:spcBef>
          <a:spcPct val="20000"/>
        </a:spcBef>
        <a:spcAft>
          <a:spcPct val="0"/>
        </a:spcAft>
        <a:buChar char="–"/>
        <a:defRPr sz="308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rtl="0" fontAlgn="base">
        <a:spcBef>
          <a:spcPct val="20000"/>
        </a:spcBef>
        <a:spcAft>
          <a:spcPct val="0"/>
        </a:spcAft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rtl="0" fontAlgn="base">
        <a:spcBef>
          <a:spcPct val="20000"/>
        </a:spcBef>
        <a:spcAft>
          <a:spcPct val="0"/>
        </a:spcAft>
        <a:buChar char="–"/>
        <a:defRPr sz="2205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rtl="0" fontAlgn="base">
        <a:spcBef>
          <a:spcPct val="20000"/>
        </a:spcBef>
        <a:spcAft>
          <a:spcPct val="0"/>
        </a:spcAft>
        <a:buChar char="»"/>
        <a:defRPr sz="2205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166247" y="1"/>
            <a:ext cx="2686206" cy="7559676"/>
            <a:chOff x="1320800" y="0"/>
            <a:chExt cx="2436813" cy="6858001"/>
          </a:xfrm>
        </p:grpSpPr>
        <p:sp>
          <p:nvSpPr>
            <p:cNvPr id="8" name="Freeform 6"/>
            <p:cNvSpPr/>
            <p:nvPr/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9" name="Freeform 7"/>
            <p:cNvSpPr/>
            <p:nvPr/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0" name="Freeform 8"/>
            <p:cNvSpPr/>
            <p:nvPr/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1" name="Freeform 9"/>
            <p:cNvSpPr/>
            <p:nvPr/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2" name="Freeform 10"/>
            <p:cNvSpPr/>
            <p:nvPr/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3" name="Freeform 11"/>
            <p:cNvSpPr/>
            <p:nvPr/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636221" y="755968"/>
            <a:ext cx="11044066" cy="1931916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36220" y="2939873"/>
            <a:ext cx="11044066" cy="344385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728732" y="6485222"/>
            <a:ext cx="1259979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2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35536" y="6485222"/>
            <a:ext cx="780919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2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2072711" y="6485222"/>
            <a:ext cx="607575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2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pPr>
              <a:defRPr/>
            </a:pPr>
            <a:fld id="{210AC370-E04F-45E4-8E4D-683F72BCEBC0}" type="slidenum">
              <a:rPr lang="en-GB" smtClean="0"/>
              <a:pPr>
                <a:defRPr/>
              </a:pPr>
              <a:t>‹Nº›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49330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3" r:id="rId1"/>
    <p:sldLayoutId id="2147483814" r:id="rId2"/>
    <p:sldLayoutId id="2147483815" r:id="rId3"/>
    <p:sldLayoutId id="2147483816" r:id="rId4"/>
    <p:sldLayoutId id="2147483817" r:id="rId5"/>
    <p:sldLayoutId id="2147483818" r:id="rId6"/>
    <p:sldLayoutId id="2147483819" r:id="rId7"/>
    <p:sldLayoutId id="2147483820" r:id="rId8"/>
    <p:sldLayoutId id="2147483821" r:id="rId9"/>
    <p:sldLayoutId id="2147483822" r:id="rId10"/>
    <p:sldLayoutId id="2147483823" r:id="rId11"/>
    <p:sldLayoutId id="2147483824" r:id="rId12"/>
    <p:sldLayoutId id="2147483825" r:id="rId13"/>
    <p:sldLayoutId id="2147483826" r:id="rId14"/>
    <p:sldLayoutId id="2147483827" r:id="rId15"/>
    <p:sldLayoutId id="2147483828" r:id="rId16"/>
    <p:sldLayoutId id="2147483829" r:id="rId17"/>
  </p:sldLayoutIdLst>
  <p:txStyles>
    <p:titleStyle>
      <a:lvl1pPr algn="ctr" defTabSz="503972" rtl="0" eaLnBrk="1" latinLnBrk="0" hangingPunct="1">
        <a:spcBef>
          <a:spcPct val="0"/>
        </a:spcBef>
        <a:buNone/>
        <a:defRPr sz="4409" kern="1200" cap="none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14982" indent="-314982" algn="l" defTabSz="503972" rtl="0" eaLnBrk="1" latinLnBrk="0" hangingPunct="1">
        <a:spcBef>
          <a:spcPct val="20000"/>
        </a:spcBef>
        <a:spcAft>
          <a:spcPts val="661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646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818954" indent="-314982" algn="l" defTabSz="503972" rtl="0" eaLnBrk="1" latinLnBrk="0" hangingPunct="1">
        <a:spcBef>
          <a:spcPct val="20000"/>
        </a:spcBef>
        <a:spcAft>
          <a:spcPts val="661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205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322925" indent="-314982" algn="l" defTabSz="503972" rtl="0" eaLnBrk="1" latinLnBrk="0" hangingPunct="1">
        <a:spcBef>
          <a:spcPct val="20000"/>
        </a:spcBef>
        <a:spcAft>
          <a:spcPts val="661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984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700904" indent="-188989" algn="l" defTabSz="503972" rtl="0" eaLnBrk="1" latinLnBrk="0" hangingPunct="1">
        <a:spcBef>
          <a:spcPct val="20000"/>
        </a:spcBef>
        <a:spcAft>
          <a:spcPts val="661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764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204876" indent="-188989" algn="l" defTabSz="503972" rtl="0" eaLnBrk="1" latinLnBrk="0" hangingPunct="1">
        <a:spcBef>
          <a:spcPct val="20000"/>
        </a:spcBef>
        <a:spcAft>
          <a:spcPts val="661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543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771844" indent="-251986" algn="l" defTabSz="503972" rtl="0" eaLnBrk="1" latinLnBrk="0" hangingPunct="1">
        <a:spcBef>
          <a:spcPct val="20000"/>
        </a:spcBef>
        <a:spcAft>
          <a:spcPts val="661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543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3275815" indent="-251986" algn="l" defTabSz="503972" rtl="0" eaLnBrk="1" latinLnBrk="0" hangingPunct="1">
        <a:spcBef>
          <a:spcPct val="20000"/>
        </a:spcBef>
        <a:spcAft>
          <a:spcPts val="661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543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779787" indent="-251986" algn="l" defTabSz="503972" rtl="0" eaLnBrk="1" latinLnBrk="0" hangingPunct="1">
        <a:spcBef>
          <a:spcPct val="20000"/>
        </a:spcBef>
        <a:spcAft>
          <a:spcPts val="661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543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4283758" indent="-251986" algn="l" defTabSz="503972" rtl="0" eaLnBrk="1" latinLnBrk="0" hangingPunct="1">
        <a:spcBef>
          <a:spcPct val="20000"/>
        </a:spcBef>
        <a:spcAft>
          <a:spcPts val="661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543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503972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503972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503972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503972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503972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503972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503972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503972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503972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gi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9.xml"/><Relationship Id="rId6" Type="http://schemas.openxmlformats.org/officeDocument/2006/relationships/image" Target="../media/image25.png"/><Relationship Id="rId5" Type="http://schemas.openxmlformats.org/officeDocument/2006/relationships/image" Target="../media/image24.jpeg"/><Relationship Id="rId4" Type="http://schemas.openxmlformats.org/officeDocument/2006/relationships/image" Target="../media/image23.gif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26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8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27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2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0484" y="0"/>
            <a:ext cx="6559291" cy="7559675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55465" y="-1"/>
            <a:ext cx="6942360" cy="7559676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2543423" y="1043533"/>
            <a:ext cx="8297464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es-ES" sz="7200" b="1" u="none" cap="none" spc="0" dirty="0" smtClean="0">
                <a:ln/>
                <a:solidFill>
                  <a:srgbClr val="0000FF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Mi Amor a La Distancia</a:t>
            </a:r>
            <a:endParaRPr lang="es-ES" sz="7200" b="1" u="none" cap="none" spc="0" dirty="0">
              <a:ln/>
              <a:solidFill>
                <a:srgbClr val="0000FF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</p:spTree>
  </p:cSld>
  <p:clrMapOvr>
    <a:masterClrMapping/>
  </p:clrMapOvr>
  <p:transition spd="slow" advTm="6000">
    <p:sndAc>
      <p:stSnd>
        <p:snd r:embed="rId2" name="01_Matrimonio de amor   Richard Clayderman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28" t="2418" r="1548" b="1569"/>
          <a:stretch/>
        </p:blipFill>
        <p:spPr>
          <a:xfrm>
            <a:off x="-192880" y="0"/>
            <a:ext cx="13668004" cy="7854553"/>
          </a:xfrm>
          <a:prstGeom prst="rect">
            <a:avLst/>
          </a:prstGeom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92882" y="-13227"/>
            <a:ext cx="13668006" cy="7854553"/>
          </a:xfrm>
          <a:prstGeom prst="rect">
            <a:avLst/>
          </a:prstGeom>
        </p:spPr>
      </p:pic>
      <p:sp>
        <p:nvSpPr>
          <p:cNvPr id="4" name="2 Rectángulo"/>
          <p:cNvSpPr/>
          <p:nvPr/>
        </p:nvSpPr>
        <p:spPr>
          <a:xfrm>
            <a:off x="-192881" y="5868069"/>
            <a:ext cx="6048672" cy="146617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/>
            </a:pPr>
            <a:r>
              <a:rPr lang="es-ES" sz="3200" b="1" u="none" dirty="0">
                <a:ln w="11430">
                  <a:noFill/>
                </a:ln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Tus cartas, tus poemas todo llega a mi, envuelto en </a:t>
            </a:r>
            <a:r>
              <a:rPr lang="es-ES" sz="3200" b="1" u="none" dirty="0" smtClean="0">
                <a:ln w="11430">
                  <a:noFill/>
                </a:ln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un Manto </a:t>
            </a:r>
            <a:r>
              <a:rPr lang="es-ES" sz="3200" b="1" u="none" dirty="0">
                <a:ln w="11430">
                  <a:noFill/>
                </a:ln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de rosas, </a:t>
            </a:r>
            <a:r>
              <a:rPr lang="es-ES" sz="3200" b="1" u="none" dirty="0" smtClean="0">
                <a:ln w="11430">
                  <a:noFill/>
                </a:ln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que</a:t>
            </a:r>
            <a:endParaRPr lang="es-ES" sz="3200" b="1" u="none" dirty="0">
              <a:ln w="11430">
                <a:noFill/>
              </a:ln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  <a:p>
            <a:pPr algn="ctr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/>
            </a:pPr>
            <a:r>
              <a:rPr lang="es-ES" sz="3200" b="1" u="none" dirty="0" smtClean="0">
                <a:ln w="11430">
                  <a:noFill/>
                </a:ln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sólo </a:t>
            </a:r>
            <a:r>
              <a:rPr lang="es-ES" sz="3200" b="1" u="none" dirty="0">
                <a:ln w="11430">
                  <a:noFill/>
                </a:ln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yo puedo abrir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12000">
        <p15:prstTrans prst="peelOff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L 0.029 0.091 L 0.125 0.091 L 0.048 0.147 L 0.077 0.238 L 0 0.182 L -0.077 0.238 L -0.048 0.147 L -0.125 0.091 L -0.029 0.091 L 0 0 Z" pathEditMode="relative" ptsTypes="">
                                      <p:cBhvr>
                                        <p:cTn id="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7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lh4.googleusercontent.com/mvBRPAR5nYgxBbINNVvQ-Kc1VTZ0x2LXkZzIKDFjj3H7fsd4IpawDlpuwxYv6jetWlRUPYY9RalPxwX-9d33R4ukI9AVn2crWnQ5iHyhfdHR4sQ21Ms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9436"/>
            <a:ext cx="13437690" cy="76121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http://i43.tinypic.com/24fzi3b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4145"/>
          <a:stretch/>
        </p:blipFill>
        <p:spPr bwMode="auto">
          <a:xfrm>
            <a:off x="0" y="-39436"/>
            <a:ext cx="7170577" cy="76585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http://i43.tinypic.com/24fzi3b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164"/>
          <a:stretch/>
        </p:blipFill>
        <p:spPr bwMode="auto">
          <a:xfrm>
            <a:off x="7088205" y="-53547"/>
            <a:ext cx="6431857" cy="76585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2 Rectángulo"/>
          <p:cNvSpPr/>
          <p:nvPr/>
        </p:nvSpPr>
        <p:spPr>
          <a:xfrm>
            <a:off x="409506" y="6300117"/>
            <a:ext cx="5359159" cy="550279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/>
            </a:pPr>
            <a:r>
              <a:rPr lang="es-ES" sz="3200" b="1" u="none" dirty="0">
                <a:ln w="11430"/>
                <a:solidFill>
                  <a:srgbClr val="92D05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Cubres las distancias con las </a:t>
            </a:r>
            <a:r>
              <a:rPr lang="es-ES" sz="3200" b="1" u="none" dirty="0" smtClean="0">
                <a:ln w="11430"/>
                <a:solidFill>
                  <a:srgbClr val="92D05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manos.</a:t>
            </a:r>
            <a:endParaRPr lang="es-ES" sz="3200" b="1" u="none" dirty="0">
              <a:ln w="11430"/>
              <a:solidFill>
                <a:srgbClr val="92D050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10000">
        <p15:prstTrans prst="peelOff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6.18946E-7 -2.60395E-6 C -0.01417 -0.00504 -0.02906 -0.00903 -0.04406 -0.00903 C -0.11398 -0.00903 -0.16903 0.04809 -0.16903 0.11697 C -0.16903 0.18501 -0.11398 0.24108 -0.04406 0.24108 C -0.02906 0.24108 -0.01417 0.23793 -6.18946E-7 0.2331 C -0.04701 0.21504 -0.07997 0.1701 -0.07997 0.11697 C -0.07997 0.063 -0.04701 0.01806 -6.18946E-7 -2.60395E-6 Z " pathEditMode="relative" rAng="0" ptsTypes="AAAAAAA">
                                      <p:cBhvr>
                                        <p:cTn id="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457" y="1159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right)">
                                      <p:cBhvr>
                                        <p:cTn id="11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left)">
                                      <p:cBhvr>
                                        <p:cTn id="1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21779"/>
            <a:ext cx="13439775" cy="7681453"/>
          </a:xfrm>
          <a:prstGeom prst="rect">
            <a:avLst/>
          </a:prstGeom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7" y="-131407"/>
            <a:ext cx="6716450" cy="7736133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9886" y="-121780"/>
            <a:ext cx="6719889" cy="7681454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455191" y="5508029"/>
            <a:ext cx="4241867" cy="1474763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/>
            </a:pPr>
            <a:r>
              <a:rPr lang="es-ES" sz="3200" b="1" u="none" dirty="0">
                <a:ln w="11430"/>
                <a:solidFill>
                  <a:schemeClr val="accent3"/>
                </a:solidFill>
                <a:effectLst>
                  <a:glow rad="101600">
                    <a:srgbClr val="C00000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Con el afán de poderme</a:t>
            </a:r>
          </a:p>
          <a:p>
            <a:pPr algn="ctr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/>
            </a:pPr>
            <a:r>
              <a:rPr lang="es-ES" sz="3200" b="1" u="none" dirty="0">
                <a:ln w="11430"/>
                <a:solidFill>
                  <a:schemeClr val="accent3"/>
                </a:solidFill>
                <a:effectLst>
                  <a:glow rad="101600">
                    <a:srgbClr val="C00000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alcanzar, la distancia es tan</a:t>
            </a:r>
          </a:p>
          <a:p>
            <a:pPr algn="ctr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/>
            </a:pPr>
            <a:r>
              <a:rPr lang="es-ES" sz="3200" b="1" u="none" dirty="0">
                <a:ln w="11430"/>
                <a:solidFill>
                  <a:schemeClr val="accent3"/>
                </a:solidFill>
                <a:effectLst>
                  <a:glow rad="101600">
                    <a:srgbClr val="C00000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larga que te cuesta </a:t>
            </a:r>
            <a:r>
              <a:rPr lang="es-ES" sz="3200" b="1" u="none" dirty="0" smtClean="0">
                <a:ln w="11430"/>
                <a:solidFill>
                  <a:schemeClr val="accent3"/>
                </a:solidFill>
                <a:effectLst>
                  <a:glow rad="101600">
                    <a:srgbClr val="C00000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llegar.</a:t>
            </a:r>
            <a:endParaRPr lang="es-ES" sz="3200" b="1" u="none" dirty="0">
              <a:ln w="11430"/>
              <a:solidFill>
                <a:schemeClr val="accent3"/>
              </a:solidFill>
              <a:effectLst>
                <a:glow rad="101600">
                  <a:srgbClr val="C00000">
                    <a:alpha val="60000"/>
                  </a:srgbClr>
                </a:glow>
              </a:effectLst>
              <a:latin typeface="Monotype Corsiva" panose="03010101010201010101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12000">
        <p15:prstTrans prst="peelOff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C 0.03 -0.038 0.075 -0.062 0.125 -0.062 C 0.175 -0.062 0.22 -0.038 0.25 0 C 0.22 0.038 0.175 0.062 0.125 0.062 C 0.075 0.062 0.03 0.038 0 0 Z" pathEditMode="relative" ptsTypes="">
                                      <p:cBhvr>
                                        <p:cTn id="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075054ztlk.jpg"/>
          <p:cNvPicPr>
            <a:picLocks noChangeAspect="1"/>
          </p:cNvPicPr>
          <p:nvPr/>
        </p:nvPicPr>
        <p:blipFill rotWithShape="1">
          <a:blip r:embed="rId2" cstate="print"/>
          <a:srcRect r="708"/>
          <a:stretch/>
        </p:blipFill>
        <p:spPr>
          <a:xfrm>
            <a:off x="-336897" y="-252611"/>
            <a:ext cx="13897544" cy="81723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2 Rectángulo"/>
          <p:cNvSpPr/>
          <p:nvPr/>
        </p:nvSpPr>
        <p:spPr>
          <a:xfrm>
            <a:off x="8353126" y="6105612"/>
            <a:ext cx="5086649" cy="101681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/>
            </a:pPr>
            <a:r>
              <a:rPr lang="es-ES" sz="3200" b="1" u="none" dirty="0">
                <a:ln w="0"/>
                <a:effectLst>
                  <a:glow rad="101600">
                    <a:srgbClr val="0000FF"/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onotype Corsiva" panose="03010101010201010101" pitchFamily="66" charset="0"/>
              </a:rPr>
              <a:t>Te amo de una forma inexplicable </a:t>
            </a:r>
          </a:p>
          <a:p>
            <a:pPr algn="ctr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/>
            </a:pPr>
            <a:r>
              <a:rPr lang="es-ES" sz="3200" b="1" u="none" dirty="0">
                <a:ln w="0"/>
                <a:effectLst>
                  <a:glow rad="101600">
                    <a:srgbClr val="0000FF"/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onotype Corsiva" panose="03010101010201010101" pitchFamily="66" charset="0"/>
              </a:rPr>
              <a:t>De una forma tan </a:t>
            </a:r>
            <a:r>
              <a:rPr lang="es-ES" sz="3200" b="1" u="none" dirty="0" smtClean="0">
                <a:ln w="0"/>
                <a:effectLst>
                  <a:glow rad="101600">
                    <a:srgbClr val="0000FF"/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onotype Corsiva" panose="03010101010201010101" pitchFamily="66" charset="0"/>
              </a:rPr>
              <a:t>humana.</a:t>
            </a:r>
            <a:endParaRPr lang="es-ES" sz="3200" b="1" u="none" dirty="0">
              <a:ln w="0"/>
              <a:effectLst>
                <a:glow rad="101600">
                  <a:srgbClr val="0000FF"/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5" name="1 Imagen" descr="001J06hl70S.jpg"/>
          <p:cNvPicPr>
            <a:picLocks noChangeAspect="1"/>
          </p:cNvPicPr>
          <p:nvPr/>
        </p:nvPicPr>
        <p:blipFill rotWithShape="1">
          <a:blip r:embed="rId3" cstate="print"/>
          <a:srcRect l="1426" t="1818" r="2141" b="1976"/>
          <a:stretch/>
        </p:blipFill>
        <p:spPr bwMode="auto">
          <a:xfrm>
            <a:off x="864096" y="467469"/>
            <a:ext cx="7079927" cy="7740277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chemeClr val="bg2">
                <a:lumMod val="75000"/>
              </a:schemeClr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  <p:pic>
        <p:nvPicPr>
          <p:cNvPr id="6" name="1 Imagen" descr="001J06hl70S.jpg"/>
          <p:cNvPicPr>
            <a:picLocks noChangeAspect="1"/>
          </p:cNvPicPr>
          <p:nvPr/>
        </p:nvPicPr>
        <p:blipFill rotWithShape="1">
          <a:blip r:embed="rId3" cstate="print"/>
          <a:srcRect l="1426" t="1818" r="2141" b="1976"/>
          <a:stretch/>
        </p:blipFill>
        <p:spPr bwMode="auto">
          <a:xfrm>
            <a:off x="6143823" y="-1415131"/>
            <a:ext cx="6480720" cy="7740278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chemeClr val="bg2">
                <a:lumMod val="75000"/>
              </a:schemeClr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25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C 0.001 0.034 0.011 0.065 0.028 0.085 C 0.028 0.086 0.055 0.113 0.055 0.112 C 0.07 0.127 0.079 0.148 0.079 0.17 C 0.079 0.214 0.044 0.249 0 0.25 C -0.044 0.249 -0.079 0.214 -0.079 0.17 C -0.079 0.148 -0.07 0.127 -0.055 0.112 C -0.055 0.113 -0.028 0.086 -0.028 0.085 C -0.011 0.065 -0.001 0.034 0 0 Z" pathEditMode="relative" ptsTypes="">
                                      <p:cBhvr>
                                        <p:cTn id="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xit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xit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://www.alohacriticon.com/images/elcriticonfotos/sonrisaslagrimascartel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436" t="-2225" r="-271" b="23833"/>
          <a:stretch/>
        </p:blipFill>
        <p:spPr bwMode="auto">
          <a:xfrm>
            <a:off x="-192881" y="-252611"/>
            <a:ext cx="13825536" cy="78122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http://3.bp.blogspot.com/-hz1XQSkIU9o/UdfaIV60T0I/AAAAAAAABLo/yz81nFzDJBc/s1600/desilusion+y+lagrima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3950" y="29980"/>
            <a:ext cx="5684197" cy="525788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accent3">
                <a:lumMod val="20000"/>
                <a:lumOff val="80000"/>
              </a:schemeClr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  <a:extLst/>
        </p:spPr>
      </p:pic>
      <p:pic>
        <p:nvPicPr>
          <p:cNvPr id="2050" name="Picture 2" descr="http://3.bp.blogspot.com/-hz1XQSkIU9o/UdfaIV60T0I/AAAAAAAABLo/yz81nFzDJBc/s1600/desilusion+y+lagrima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28857" y="1588312"/>
            <a:ext cx="5684197" cy="525788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accent3">
                <a:lumMod val="20000"/>
                <a:lumOff val="80000"/>
              </a:schemeClr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  <a:extLst/>
        </p:spPr>
      </p:pic>
      <p:pic>
        <p:nvPicPr>
          <p:cNvPr id="8" name="Picture 2" descr="http://3.bp.blogspot.com/-hz1XQSkIU9o/UdfaIV60T0I/AAAAAAAABLo/yz81nFzDJBc/s1600/desilusion+y+lagrima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79927" y="1588312"/>
            <a:ext cx="6232791" cy="525788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accent3">
                <a:lumMod val="20000"/>
                <a:lumOff val="80000"/>
              </a:schemeClr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  <a:extLst/>
        </p:spPr>
      </p:pic>
      <p:sp>
        <p:nvSpPr>
          <p:cNvPr id="5" name="2 Rectángulo"/>
          <p:cNvSpPr/>
          <p:nvPr/>
        </p:nvSpPr>
        <p:spPr>
          <a:xfrm>
            <a:off x="11547268" y="179437"/>
            <a:ext cx="2085387" cy="369876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/>
            </a:pPr>
            <a:r>
              <a:rPr lang="es-ES" sz="3600" b="1" u="none" spc="50" dirty="0" smtClean="0">
                <a:ln w="0">
                  <a:noFill/>
                </a:ln>
                <a:solidFill>
                  <a:srgbClr val="FF33CC"/>
                </a:solidFill>
                <a:effectLst>
                  <a:glow rad="228600">
                    <a:schemeClr val="bg1"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onotype Corsiva" panose="03010101010201010101" pitchFamily="66" charset="0"/>
              </a:rPr>
              <a:t>Es</a:t>
            </a:r>
          </a:p>
          <a:p>
            <a:pPr algn="ctr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/>
            </a:pPr>
            <a:r>
              <a:rPr lang="es-ES" sz="3600" b="1" u="none" spc="50" dirty="0" smtClean="0">
                <a:ln w="0">
                  <a:noFill/>
                </a:ln>
                <a:solidFill>
                  <a:srgbClr val="FF33CC"/>
                </a:solidFill>
                <a:effectLst>
                  <a:glow rad="228600">
                    <a:schemeClr val="bg1"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onotype Corsiva" panose="03010101010201010101" pitchFamily="66" charset="0"/>
              </a:rPr>
              <a:t> </a:t>
            </a:r>
            <a:r>
              <a:rPr lang="es-ES" sz="3600" b="1" u="none" spc="50" dirty="0">
                <a:ln w="0">
                  <a:noFill/>
                </a:ln>
                <a:solidFill>
                  <a:srgbClr val="FF33CC"/>
                </a:solidFill>
                <a:effectLst>
                  <a:glow rad="228600">
                    <a:schemeClr val="bg1"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onotype Corsiva" panose="03010101010201010101" pitchFamily="66" charset="0"/>
              </a:rPr>
              <a:t>una </a:t>
            </a:r>
            <a:endParaRPr lang="es-ES" sz="3600" b="1" u="none" spc="50" dirty="0" smtClean="0">
              <a:ln w="0">
                <a:noFill/>
              </a:ln>
              <a:solidFill>
                <a:srgbClr val="FF33CC"/>
              </a:solidFill>
              <a:effectLst>
                <a:glow rad="228600">
                  <a:schemeClr val="bg1"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onotype Corsiva" panose="03010101010201010101" pitchFamily="66" charset="0"/>
            </a:endParaRPr>
          </a:p>
          <a:p>
            <a:pPr algn="ctr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/>
            </a:pPr>
            <a:r>
              <a:rPr lang="es-ES" sz="3600" b="1" u="none" spc="50" dirty="0" smtClean="0">
                <a:ln w="0">
                  <a:noFill/>
                </a:ln>
                <a:solidFill>
                  <a:srgbClr val="FF33CC"/>
                </a:solidFill>
                <a:effectLst>
                  <a:glow rad="228600">
                    <a:schemeClr val="bg1"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onotype Corsiva" panose="03010101010201010101" pitchFamily="66" charset="0"/>
              </a:rPr>
              <a:t>Mezcla</a:t>
            </a:r>
            <a:endParaRPr lang="es-ES" sz="3600" b="1" u="none" spc="50" dirty="0">
              <a:ln w="0">
                <a:noFill/>
              </a:ln>
              <a:solidFill>
                <a:srgbClr val="FF33CC"/>
              </a:solidFill>
              <a:effectLst>
                <a:glow rad="228600">
                  <a:schemeClr val="bg1"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onotype Corsiva" panose="03010101010201010101" pitchFamily="66" charset="0"/>
            </a:endParaRPr>
          </a:p>
          <a:p>
            <a:pPr algn="ctr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/>
            </a:pPr>
            <a:r>
              <a:rPr lang="es-ES" sz="3600" b="1" u="none" spc="50" dirty="0" smtClean="0">
                <a:ln w="0">
                  <a:noFill/>
                </a:ln>
                <a:solidFill>
                  <a:srgbClr val="FF33CC"/>
                </a:solidFill>
                <a:effectLst>
                  <a:glow rad="228600">
                    <a:schemeClr val="bg1"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onotype Corsiva" panose="03010101010201010101" pitchFamily="66" charset="0"/>
              </a:rPr>
              <a:t> </a:t>
            </a:r>
            <a:r>
              <a:rPr lang="es-ES" sz="3600" b="1" u="none" spc="50" dirty="0">
                <a:ln w="0">
                  <a:noFill/>
                </a:ln>
                <a:solidFill>
                  <a:srgbClr val="FF33CC"/>
                </a:solidFill>
                <a:effectLst>
                  <a:glow rad="228600">
                    <a:schemeClr val="bg1"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onotype Corsiva" panose="03010101010201010101" pitchFamily="66" charset="0"/>
              </a:rPr>
              <a:t>de </a:t>
            </a:r>
            <a:endParaRPr lang="es-ES" sz="3600" b="1" u="none" spc="50" dirty="0" smtClean="0">
              <a:ln w="0">
                <a:noFill/>
              </a:ln>
              <a:solidFill>
                <a:srgbClr val="FF33CC"/>
              </a:solidFill>
              <a:effectLst>
                <a:glow rad="228600">
                  <a:schemeClr val="bg1"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onotype Corsiva" panose="03010101010201010101" pitchFamily="66" charset="0"/>
            </a:endParaRPr>
          </a:p>
          <a:p>
            <a:pPr algn="ctr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/>
            </a:pPr>
            <a:r>
              <a:rPr lang="es-ES" sz="3600" b="1" u="none" spc="50" dirty="0" smtClean="0">
                <a:ln w="0">
                  <a:noFill/>
                </a:ln>
                <a:solidFill>
                  <a:srgbClr val="FF33CC"/>
                </a:solidFill>
                <a:effectLst>
                  <a:glow rad="228600">
                    <a:schemeClr val="bg1"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onotype Corsiva" panose="03010101010201010101" pitchFamily="66" charset="0"/>
              </a:rPr>
              <a:t>sonrisas </a:t>
            </a:r>
          </a:p>
          <a:p>
            <a:pPr algn="ctr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/>
            </a:pPr>
            <a:r>
              <a:rPr lang="es-ES" sz="3600" b="1" u="none" spc="50" dirty="0" smtClean="0">
                <a:ln w="0">
                  <a:noFill/>
                </a:ln>
                <a:solidFill>
                  <a:srgbClr val="FF33CC"/>
                </a:solidFill>
                <a:effectLst>
                  <a:glow rad="228600">
                    <a:schemeClr val="bg1"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onotype Corsiva" panose="03010101010201010101" pitchFamily="66" charset="0"/>
              </a:rPr>
              <a:t>y </a:t>
            </a:r>
          </a:p>
          <a:p>
            <a:pPr algn="ctr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/>
            </a:pPr>
            <a:r>
              <a:rPr lang="es-ES" sz="3600" b="1" u="none" spc="50" dirty="0" smtClean="0">
                <a:ln w="0">
                  <a:noFill/>
                </a:ln>
                <a:solidFill>
                  <a:srgbClr val="FF33CC"/>
                </a:solidFill>
                <a:effectLst>
                  <a:glow rad="228600">
                    <a:schemeClr val="bg1"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onotype Corsiva" panose="03010101010201010101" pitchFamily="66" charset="0"/>
              </a:rPr>
              <a:t>lágrimas</a:t>
            </a:r>
            <a:endParaRPr lang="es-ES" sz="3600" b="1" u="none" spc="50" dirty="0">
              <a:ln w="0">
                <a:noFill/>
              </a:ln>
              <a:solidFill>
                <a:srgbClr val="FF33CC"/>
              </a:solidFill>
              <a:effectLst>
                <a:glow rad="228600">
                  <a:schemeClr val="bg1"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onotype Corsiva" panose="03010101010201010101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25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2.07182E-6 -4.63251E-6 L 0.12497 -0.08399 L 0.25006 -4.63251E-6 L 0.12497 0.084 L 2.07182E-6 -4.63251E-6 Z " pathEditMode="relative" rAng="0" ptsTypes="AAAAA">
                                      <p:cBhvr>
                                        <p:cTn id="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497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1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right)">
                                      <p:cBhvr>
                                        <p:cTn id="11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left)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2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940"/>
            <a:ext cx="13439775" cy="7556735"/>
          </a:xfrm>
          <a:prstGeom prst="rect">
            <a:avLst/>
          </a:prstGeom>
        </p:spPr>
      </p:pic>
      <p:pic>
        <p:nvPicPr>
          <p:cNvPr id="1026" name="Picture 2" descr="http://3.bp.blogspot.com/-OM2QfjcOgtg/TbNKt_mK2bI/AAAAAAAAKvw/_WwUU0L1IQM/s1600/218147_1679367956448_1605026338_31395900_1054845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719887" y="0"/>
            <a:ext cx="6719887" cy="7726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3.bp.blogspot.com/-OM2QfjcOgtg/TbNKt_mK2bI/AAAAAAAAKvw/_WwUU0L1IQM/s1600/218147_1679367956448_1605026338_31395900_1054845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447" y="-1"/>
            <a:ext cx="6858000" cy="7726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2 Rectángulo"/>
          <p:cNvSpPr/>
          <p:nvPr/>
        </p:nvSpPr>
        <p:spPr>
          <a:xfrm>
            <a:off x="3217818" y="611485"/>
            <a:ext cx="6109365" cy="550279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/>
            </a:pPr>
            <a:r>
              <a:rPr lang="es-ES" sz="3200" b="1" u="none" dirty="0">
                <a:ln w="11430"/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Te amo en la lejanía aún sabiéndote </a:t>
            </a:r>
            <a:r>
              <a:rPr lang="es-ES" sz="3200" b="1" u="none" dirty="0" smtClean="0">
                <a:ln w="11430"/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lejos.</a:t>
            </a:r>
            <a:endParaRPr lang="es-ES" sz="3200" b="1" u="none" dirty="0">
              <a:ln w="11430"/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250" advTm="10000">
        <p15:prstTrans prst="peelOff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2.90574E-7 2.34355E-6 C 0.01205 -0.01806 0.03296 -0.0441 0.058 -0.0441 C 0.09497 -0.0441 0.12497 -0.01701 0.12497 0.01701 C 0.12497 0.02793 0.12202 0.03801 0.11599 0.04704 C 0.11706 0.04704 -2.90574E-7 0.18206 -2.90574E-7 0.1829 C -2.90574E-7 0.18206 -0.11706 0.04704 -0.11599 0.04704 C -0.12202 0.03801 -0.12497 0.02793 -0.12497 0.01701 C -0.12497 -0.01701 -0.09497 -0.0441 -0.05705 -0.0441 C -0.03296 -0.0441 -0.01205 -0.01806 -2.90574E-7 2.34355E-6 Z " pathEditMode="relative" rAng="0" ptsTypes="AAAAAAAAA">
                                      <p:cBhvr>
                                        <p:cTn id="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693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10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6" descr="http://3.bp.blogspot.com/-QOfmIDjkTvM/TtmGYsIFW7I/AAAAAAAAATw/6egXAEsJHkg/s1600/Como+r%25C3%25A1faga+de+viento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33" t="16740" r="14073" b="16307"/>
          <a:stretch/>
        </p:blipFill>
        <p:spPr bwMode="auto">
          <a:xfrm>
            <a:off x="0" y="-5961"/>
            <a:ext cx="13439775" cy="76682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http://4.bp.blogspot.com/-qRInKnzXztk/U1b042DsuYI/AAAAAAAAQU0/jHMCP2BH27Y/s1600/eres+rafaga+de+viento.bmp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71854"/>
            <a:ext cx="13464669" cy="78000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815231" y="6217199"/>
            <a:ext cx="4140877" cy="1132426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/>
            </a:pPr>
            <a:r>
              <a:rPr lang="es-ES" sz="3600" b="1" u="none" dirty="0" smtClean="0">
                <a:ln/>
                <a:solidFill>
                  <a:srgbClr val="FF33CC"/>
                </a:solidFill>
                <a:effectLst>
                  <a:glow rad="101600">
                    <a:srgbClr val="000099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Mi </a:t>
            </a:r>
            <a:r>
              <a:rPr lang="es-ES" sz="3600" b="1" u="none" dirty="0">
                <a:ln/>
                <a:solidFill>
                  <a:srgbClr val="FF33CC"/>
                </a:solidFill>
                <a:effectLst>
                  <a:glow rad="101600">
                    <a:srgbClr val="000099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amor te llega</a:t>
            </a:r>
          </a:p>
          <a:p>
            <a:pPr algn="ctr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/>
            </a:pPr>
            <a:r>
              <a:rPr lang="es-ES" sz="3600" b="1" u="none" dirty="0">
                <a:ln/>
                <a:solidFill>
                  <a:srgbClr val="FF33CC"/>
                </a:solidFill>
                <a:effectLst>
                  <a:glow rad="101600">
                    <a:srgbClr val="000099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con la ráfaga del </a:t>
            </a:r>
            <a:r>
              <a:rPr lang="es-ES" sz="3600" b="1" u="none" dirty="0" smtClean="0">
                <a:ln/>
                <a:solidFill>
                  <a:srgbClr val="FF33CC"/>
                </a:solidFill>
                <a:effectLst>
                  <a:glow rad="101600">
                    <a:srgbClr val="000099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viento.</a:t>
            </a:r>
            <a:endParaRPr lang="es-ES" sz="3600" b="1" u="none" dirty="0">
              <a:ln/>
              <a:solidFill>
                <a:srgbClr val="FF33CC"/>
              </a:solidFill>
              <a:effectLst>
                <a:glow rad="101600">
                  <a:srgbClr val="000099">
                    <a:alpha val="60000"/>
                  </a:srgbClr>
                </a:glow>
              </a:effectLst>
              <a:latin typeface="Monotype Corsiva" panose="03010101010201010101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250" advTm="9000">
        <p15:prstTrans prst="peelOff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C 0.001 0.034 0.011 0.065 0.028 0.085 C 0.028 0.086 0.055 0.113 0.055 0.112 C 0.07 0.127 0.079 0.148 0.079 0.17 C 0.079 0.214 0.044 0.249 0 0.25 C -0.044 0.249 -0.079 0.214 -0.079 0.17 C -0.079 0.148 -0.07 0.127 -0.055 0.112 C -0.055 0.113 -0.028 0.086 -0.028 0.085 C -0.011 0.065 -0.001 0.034 0 0 Z" pathEditMode="relative" ptsTypes="">
                                      <p:cBhvr>
                                        <p:cTn id="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0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e573ec9648096bbd0173591892a411d0.gif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9921"/>
            <a:ext cx="13479375" cy="75893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65" y="2387985"/>
            <a:ext cx="6858000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167159" y="179437"/>
            <a:ext cx="6264696" cy="16379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/>
            </a:pPr>
            <a:r>
              <a:rPr lang="es-ES" sz="3600" b="1" u="none" dirty="0" smtClean="0">
                <a:ln w="22225">
                  <a:noFill/>
                  <a:prstDash val="solid"/>
                </a:ln>
                <a:solidFill>
                  <a:srgbClr val="FFFFCC"/>
                </a:solidFill>
                <a:effectLst>
                  <a:glow rad="101600">
                    <a:srgbClr val="FF9933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Y </a:t>
            </a:r>
            <a:r>
              <a:rPr lang="es-ES" sz="3600" b="1" u="none" dirty="0">
                <a:ln w="22225">
                  <a:noFill/>
                  <a:prstDash val="solid"/>
                </a:ln>
                <a:solidFill>
                  <a:srgbClr val="FFFFCC"/>
                </a:solidFill>
                <a:effectLst>
                  <a:glow rad="101600">
                    <a:srgbClr val="FF9933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me trae de </a:t>
            </a:r>
            <a:r>
              <a:rPr lang="es-ES" sz="3600" b="1" u="none" dirty="0" smtClean="0">
                <a:ln w="22225">
                  <a:noFill/>
                  <a:prstDash val="solid"/>
                </a:ln>
                <a:solidFill>
                  <a:srgbClr val="FFFFCC"/>
                </a:solidFill>
                <a:effectLst>
                  <a:glow rad="101600">
                    <a:srgbClr val="FF9933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regreso tus </a:t>
            </a:r>
            <a:r>
              <a:rPr lang="es-ES" sz="3600" b="1" u="none" dirty="0">
                <a:ln w="22225">
                  <a:noFill/>
                  <a:prstDash val="solid"/>
                </a:ln>
                <a:solidFill>
                  <a:srgbClr val="FFFFCC"/>
                </a:solidFill>
                <a:effectLst>
                  <a:glow rad="101600">
                    <a:srgbClr val="FF9933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besos, </a:t>
            </a:r>
            <a:r>
              <a:rPr lang="es-ES" sz="3600" b="1" u="none" dirty="0" smtClean="0">
                <a:ln w="22225">
                  <a:noFill/>
                  <a:prstDash val="solid"/>
                </a:ln>
                <a:solidFill>
                  <a:srgbClr val="FFFFCC"/>
                </a:solidFill>
                <a:effectLst>
                  <a:glow rad="101600">
                    <a:srgbClr val="FF9933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esos </a:t>
            </a:r>
            <a:r>
              <a:rPr lang="es-ES" sz="3600" b="1" u="none" dirty="0">
                <a:ln w="22225">
                  <a:noFill/>
                  <a:prstDash val="solid"/>
                </a:ln>
                <a:solidFill>
                  <a:srgbClr val="FFFFCC"/>
                </a:solidFill>
                <a:effectLst>
                  <a:glow rad="101600">
                    <a:srgbClr val="FF9933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que </a:t>
            </a:r>
            <a:r>
              <a:rPr lang="es-ES" sz="3600" b="1" u="none" dirty="0" smtClean="0">
                <a:ln w="22225">
                  <a:noFill/>
                  <a:prstDash val="solid"/>
                </a:ln>
                <a:solidFill>
                  <a:srgbClr val="FFFFCC"/>
                </a:solidFill>
                <a:effectLst>
                  <a:glow rad="101600">
                    <a:srgbClr val="FF9933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no me </a:t>
            </a:r>
            <a:r>
              <a:rPr lang="es-ES" sz="3600" b="1" u="none" dirty="0">
                <a:ln w="22225">
                  <a:noFill/>
                  <a:prstDash val="solid"/>
                </a:ln>
                <a:solidFill>
                  <a:srgbClr val="FFFFCC"/>
                </a:solidFill>
                <a:effectLst>
                  <a:glow rad="101600">
                    <a:srgbClr val="FF9933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has dado</a:t>
            </a:r>
          </a:p>
          <a:p>
            <a:pPr algn="ctr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/>
            </a:pPr>
            <a:r>
              <a:rPr lang="es-ES" sz="3600" b="1" u="none" dirty="0">
                <a:ln w="22225">
                  <a:noFill/>
                  <a:prstDash val="solid"/>
                </a:ln>
                <a:solidFill>
                  <a:srgbClr val="FFFFCC"/>
                </a:solidFill>
                <a:effectLst>
                  <a:glow rad="101600">
                    <a:srgbClr val="FF9933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y que sigo </a:t>
            </a:r>
            <a:r>
              <a:rPr lang="es-ES" sz="3600" b="1" u="none" dirty="0" smtClean="0">
                <a:ln w="22225">
                  <a:noFill/>
                  <a:prstDash val="solid"/>
                </a:ln>
                <a:solidFill>
                  <a:srgbClr val="FFFFCC"/>
                </a:solidFill>
                <a:effectLst>
                  <a:glow rad="101600">
                    <a:srgbClr val="FF9933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aguardando.</a:t>
            </a:r>
            <a:endParaRPr lang="es-AR" sz="3600" b="1" dirty="0">
              <a:ln w="22225">
                <a:noFill/>
                <a:prstDash val="solid"/>
              </a:ln>
              <a:solidFill>
                <a:srgbClr val="FFFFCC"/>
              </a:solidFill>
              <a:effectLst>
                <a:glow rad="101600">
                  <a:srgbClr val="FF9933">
                    <a:alpha val="60000"/>
                  </a:srgbClr>
                </a:glo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001" y="5259"/>
            <a:ext cx="6581773" cy="4936329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25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C 0.001 0.034 0.011 0.065 0.028 0.085 C 0.028 0.086 0.055 0.113 0.055 0.112 C 0.07 0.127 0.079 0.148 0.079 0.17 C 0.079 0.214 0.044 0.249 0 0.25 C -0.044 0.249 -0.079 0.214 -0.079 0.17 C -0.079 0.148 -0.07 0.127 -0.055 0.112 C -0.055 0.113 -0.028 0.086 -0.028 0.085 C -0.011 0.065 -0.001 0.034 0 0 Z" pathEditMode="relative" ptsTypes="">
                                      <p:cBhvr>
                                        <p:cTn id="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2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de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ac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2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de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ac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de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ac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3439775" cy="7559675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91894" y="15191"/>
            <a:ext cx="6664868" cy="7544484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1648" y="-5961"/>
            <a:ext cx="6791897" cy="7544484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912975" y="6300117"/>
            <a:ext cx="4618572" cy="112274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/>
            </a:pPr>
            <a:r>
              <a:rPr lang="es-ES" sz="3600" b="1" u="none" dirty="0" smtClean="0">
                <a:ln w="0"/>
                <a:solidFill>
                  <a:srgbClr val="FFC000"/>
                </a:solidFill>
                <a:effectLst>
                  <a:glow rad="228600">
                    <a:srgbClr val="074573"/>
                  </a:glow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Monotype Corsiva" panose="03010101010201010101" pitchFamily="66" charset="0"/>
              </a:rPr>
              <a:t>Mi Amor   a  L</a:t>
            </a:r>
            <a:r>
              <a:rPr lang="es-ES" sz="2800" b="1" u="none" dirty="0" smtClean="0">
                <a:ln w="0"/>
                <a:solidFill>
                  <a:srgbClr val="FFC000"/>
                </a:solidFill>
                <a:effectLst>
                  <a:glow rad="228600">
                    <a:srgbClr val="074573"/>
                  </a:glow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Monotype Corsiva" panose="03010101010201010101" pitchFamily="66" charset="0"/>
              </a:rPr>
              <a:t>a  </a:t>
            </a:r>
            <a:r>
              <a:rPr lang="es-ES" sz="3600" b="1" u="none" dirty="0" smtClean="0">
                <a:ln w="0"/>
                <a:solidFill>
                  <a:srgbClr val="FFC000"/>
                </a:solidFill>
                <a:effectLst>
                  <a:glow rad="228600">
                    <a:srgbClr val="074573"/>
                  </a:glow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Monotype Corsiva" panose="03010101010201010101" pitchFamily="66" charset="0"/>
              </a:rPr>
              <a:t>Distancia</a:t>
            </a:r>
          </a:p>
          <a:p>
            <a:pPr algn="ctr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/>
            </a:pPr>
            <a:r>
              <a:rPr lang="es-ES" sz="3600" b="1" u="none" dirty="0" smtClean="0">
                <a:ln w="0"/>
                <a:solidFill>
                  <a:srgbClr val="FFC000"/>
                </a:solidFill>
                <a:effectLst>
                  <a:glow rad="228600">
                    <a:srgbClr val="074573"/>
                  </a:glow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Monotype Corsiva" panose="03010101010201010101" pitchFamily="66" charset="0"/>
              </a:rPr>
              <a:t>Te Sigo  </a:t>
            </a:r>
            <a:r>
              <a:rPr lang="es-ES" sz="3600" b="1" u="none" dirty="0" smtClean="0">
                <a:ln w="0"/>
                <a:solidFill>
                  <a:srgbClr val="FFC000"/>
                </a:solidFill>
                <a:effectLst>
                  <a:glow rad="228600">
                    <a:srgbClr val="074573"/>
                  </a:glow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Monotype Corsiva" panose="03010101010201010101" pitchFamily="66" charset="0"/>
              </a:rPr>
              <a:t>Esperando.</a:t>
            </a:r>
            <a:endParaRPr lang="es-ES" sz="3600" b="1" u="none" dirty="0">
              <a:ln w="0"/>
              <a:solidFill>
                <a:srgbClr val="FFC000"/>
              </a:solidFill>
              <a:effectLst>
                <a:glow rad="228600">
                  <a:srgbClr val="074573"/>
                </a:glow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250" advTm="9000">
        <p15:prstTrans prst="peelOff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C -0.014 -0.005 -0.029 -0.009 -0.044 -0.009 C -0.114 -0.009 -0.169 0.048 -0.169 0.117 C -0.169 0.185 -0.114 0.241 -0.044 0.241 C -0.029 0.241 -0.014 0.238 0 0.233 C -0.047 0.215 -0.08 0.17 -0.08 0.117 C -0.08 0.063 -0.047 0.018 0 0 Z" pathEditMode="relative" ptsTypes="">
                                      <p:cBhvr>
                                        <p:cTn id="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xit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xit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/>
          <p:cNvSpPr txBox="1"/>
          <p:nvPr/>
        </p:nvSpPr>
        <p:spPr>
          <a:xfrm>
            <a:off x="6601757" y="-59961"/>
            <a:ext cx="6838018" cy="7648248"/>
          </a:xfrm>
          <a:prstGeom prst="rect">
            <a:avLst/>
          </a:prstGeom>
          <a:solidFill>
            <a:srgbClr val="FFCCCC"/>
          </a:solidFill>
        </p:spPr>
        <p:txBody>
          <a:bodyPr wrap="square" rtlCol="0">
            <a:spAutoFit/>
          </a:bodyPr>
          <a:lstStyle/>
          <a:p>
            <a:pPr algn="ctr"/>
            <a:endParaRPr lang="es-ES" sz="2800" b="1" u="none" dirty="0" smtClean="0">
              <a:solidFill>
                <a:srgbClr val="FF6699"/>
              </a:solidFill>
              <a:effectLst/>
              <a:latin typeface="Monotype Corsiva" panose="03010101010201010101" pitchFamily="66" charset="0"/>
            </a:endParaRPr>
          </a:p>
          <a:p>
            <a:pPr algn="ctr"/>
            <a:endParaRPr lang="es-ES" sz="2800" b="1" u="none" dirty="0">
              <a:solidFill>
                <a:srgbClr val="FF6699"/>
              </a:solidFill>
              <a:effectLst/>
              <a:latin typeface="Monotype Corsiva" panose="03010101010201010101" pitchFamily="66" charset="0"/>
            </a:endParaRPr>
          </a:p>
          <a:p>
            <a:pPr algn="ctr"/>
            <a:r>
              <a:rPr lang="es-ES" sz="3200" b="1" u="none" dirty="0" smtClean="0">
                <a:solidFill>
                  <a:srgbClr val="FF6699"/>
                </a:solidFill>
                <a:effectLst/>
                <a:latin typeface="Monotype Corsiva" panose="03010101010201010101" pitchFamily="66" charset="0"/>
              </a:rPr>
              <a:t>Tus  cartas</a:t>
            </a:r>
            <a:r>
              <a:rPr lang="es-ES" sz="3200" b="1" u="none" dirty="0">
                <a:solidFill>
                  <a:srgbClr val="FF6699"/>
                </a:solidFill>
                <a:effectLst/>
                <a:latin typeface="Monotype Corsiva" panose="03010101010201010101" pitchFamily="66" charset="0"/>
              </a:rPr>
              <a:t>, </a:t>
            </a:r>
          </a:p>
          <a:p>
            <a:pPr algn="ctr">
              <a:lnSpc>
                <a:spcPts val="3000"/>
              </a:lnSpc>
            </a:pPr>
            <a:r>
              <a:rPr lang="es-ES" sz="3200" b="1" u="none" dirty="0">
                <a:solidFill>
                  <a:srgbClr val="FF6699"/>
                </a:solidFill>
                <a:effectLst/>
                <a:latin typeface="Monotype Corsiva" panose="03010101010201010101" pitchFamily="66" charset="0"/>
              </a:rPr>
              <a:t>   Tus  poemas  todo   llegan a mí,  </a:t>
            </a:r>
            <a:r>
              <a:rPr lang="es-ES" sz="3200" b="1" u="none" dirty="0" smtClean="0">
                <a:solidFill>
                  <a:srgbClr val="FF6699"/>
                </a:solidFill>
                <a:effectLst/>
                <a:latin typeface="Monotype Corsiva" panose="03010101010201010101" pitchFamily="66" charset="0"/>
              </a:rPr>
              <a:t>envuelto </a:t>
            </a:r>
            <a:endParaRPr lang="es-ES" sz="3200" b="1" u="none" dirty="0">
              <a:solidFill>
                <a:srgbClr val="FF6699"/>
              </a:solidFill>
              <a:effectLst/>
              <a:latin typeface="Monotype Corsiva" panose="03010101010201010101" pitchFamily="66" charset="0"/>
            </a:endParaRPr>
          </a:p>
          <a:p>
            <a:pPr algn="ctr">
              <a:lnSpc>
                <a:spcPts val="3000"/>
              </a:lnSpc>
            </a:pPr>
            <a:r>
              <a:rPr lang="es-ES" sz="3200" b="1" u="none" dirty="0">
                <a:solidFill>
                  <a:srgbClr val="FF6699"/>
                </a:solidFill>
                <a:effectLst/>
                <a:latin typeface="Monotype Corsiva" panose="03010101010201010101" pitchFamily="66" charset="0"/>
              </a:rPr>
              <a:t>en un manto de rosas, que sólo  yo puedo </a:t>
            </a:r>
            <a:r>
              <a:rPr lang="es-ES" sz="3200" b="1" u="none" dirty="0" smtClean="0">
                <a:solidFill>
                  <a:srgbClr val="FF6699"/>
                </a:solidFill>
                <a:effectLst/>
                <a:latin typeface="Monotype Corsiva" panose="03010101010201010101" pitchFamily="66" charset="0"/>
              </a:rPr>
              <a:t>abrir</a:t>
            </a:r>
            <a:endParaRPr lang="es-ES" sz="3200" b="1" u="none" dirty="0">
              <a:solidFill>
                <a:srgbClr val="FF6699"/>
              </a:solidFill>
              <a:effectLst/>
              <a:latin typeface="Monotype Corsiva" panose="03010101010201010101" pitchFamily="66" charset="0"/>
            </a:endParaRPr>
          </a:p>
          <a:p>
            <a:pPr algn="ctr">
              <a:lnSpc>
                <a:spcPts val="3000"/>
              </a:lnSpc>
            </a:pPr>
            <a:r>
              <a:rPr lang="es-ES" sz="3200" b="1" u="none" dirty="0">
                <a:solidFill>
                  <a:srgbClr val="FF6699"/>
                </a:solidFill>
                <a:effectLst/>
                <a:latin typeface="Monotype Corsiva" panose="03010101010201010101" pitchFamily="66" charset="0"/>
              </a:rPr>
              <a:t> Cubres las distancias con las manos . </a:t>
            </a:r>
            <a:endParaRPr lang="es-ES" sz="3200" b="1" u="none" dirty="0" smtClean="0">
              <a:solidFill>
                <a:srgbClr val="FF6699"/>
              </a:solidFill>
              <a:effectLst/>
              <a:latin typeface="Monotype Corsiva" panose="03010101010201010101" pitchFamily="66" charset="0"/>
            </a:endParaRPr>
          </a:p>
          <a:p>
            <a:pPr algn="ctr">
              <a:lnSpc>
                <a:spcPts val="3000"/>
              </a:lnSpc>
            </a:pPr>
            <a:r>
              <a:rPr lang="es-ES" sz="3200" b="1" u="none" dirty="0" smtClean="0">
                <a:solidFill>
                  <a:srgbClr val="FF6699"/>
                </a:solidFill>
                <a:effectLst/>
                <a:latin typeface="Monotype Corsiva" panose="03010101010201010101" pitchFamily="66" charset="0"/>
              </a:rPr>
              <a:t>Con el afán </a:t>
            </a:r>
            <a:r>
              <a:rPr lang="es-ES" sz="3200" b="1" u="none" dirty="0">
                <a:solidFill>
                  <a:srgbClr val="FF6699"/>
                </a:solidFill>
                <a:effectLst/>
                <a:latin typeface="Monotype Corsiva" panose="03010101010201010101" pitchFamily="66" charset="0"/>
              </a:rPr>
              <a:t>de poderme </a:t>
            </a:r>
            <a:r>
              <a:rPr lang="es-ES" sz="3200" b="1" u="none" dirty="0" smtClean="0">
                <a:solidFill>
                  <a:srgbClr val="FF6699"/>
                </a:solidFill>
                <a:effectLst/>
                <a:latin typeface="Monotype Corsiva" panose="03010101010201010101" pitchFamily="66" charset="0"/>
              </a:rPr>
              <a:t>alcanzar.</a:t>
            </a:r>
          </a:p>
          <a:p>
            <a:pPr algn="ctr">
              <a:lnSpc>
                <a:spcPts val="3000"/>
              </a:lnSpc>
            </a:pPr>
            <a:r>
              <a:rPr lang="es-ES" sz="3200" b="1" u="none" dirty="0" smtClean="0">
                <a:solidFill>
                  <a:srgbClr val="FF6699"/>
                </a:solidFill>
                <a:effectLst/>
                <a:latin typeface="Monotype Corsiva" panose="03010101010201010101" pitchFamily="66" charset="0"/>
              </a:rPr>
              <a:t>La </a:t>
            </a:r>
            <a:r>
              <a:rPr lang="es-ES" sz="3200" b="1" u="none" dirty="0">
                <a:solidFill>
                  <a:srgbClr val="FF6699"/>
                </a:solidFill>
                <a:effectLst/>
                <a:latin typeface="Monotype Corsiva" panose="03010101010201010101" pitchFamily="66" charset="0"/>
              </a:rPr>
              <a:t>distancia es </a:t>
            </a:r>
            <a:r>
              <a:rPr lang="es-ES" sz="3200" b="1" u="none" dirty="0" smtClean="0">
                <a:solidFill>
                  <a:srgbClr val="FF6699"/>
                </a:solidFill>
                <a:effectLst/>
                <a:latin typeface="Monotype Corsiva" panose="03010101010201010101" pitchFamily="66" charset="0"/>
              </a:rPr>
              <a:t>tan </a:t>
            </a:r>
            <a:r>
              <a:rPr lang="es-ES" sz="3200" b="1" u="none" dirty="0">
                <a:solidFill>
                  <a:srgbClr val="FF6699"/>
                </a:solidFill>
                <a:effectLst/>
                <a:latin typeface="Monotype Corsiva" panose="03010101010201010101" pitchFamily="66" charset="0"/>
              </a:rPr>
              <a:t>larga que te cuesta llegar. </a:t>
            </a:r>
          </a:p>
          <a:p>
            <a:pPr algn="ctr">
              <a:lnSpc>
                <a:spcPts val="3000"/>
              </a:lnSpc>
            </a:pPr>
            <a:r>
              <a:rPr lang="es-ES" sz="3200" b="1" u="none" dirty="0">
                <a:solidFill>
                  <a:srgbClr val="FF6699"/>
                </a:solidFill>
                <a:effectLst/>
                <a:latin typeface="Monotype Corsiva" panose="03010101010201010101" pitchFamily="66" charset="0"/>
              </a:rPr>
              <a:t>Te amo de una  forma inexplicable </a:t>
            </a:r>
            <a:endParaRPr lang="es-ES" sz="3200" b="1" u="none" dirty="0" smtClean="0">
              <a:solidFill>
                <a:srgbClr val="FF6699"/>
              </a:solidFill>
              <a:effectLst/>
              <a:latin typeface="Monotype Corsiva" panose="03010101010201010101" pitchFamily="66" charset="0"/>
            </a:endParaRPr>
          </a:p>
          <a:p>
            <a:pPr algn="ctr">
              <a:lnSpc>
                <a:spcPts val="3000"/>
              </a:lnSpc>
            </a:pPr>
            <a:r>
              <a:rPr lang="es-ES" sz="3200" b="1" u="none" dirty="0" smtClean="0">
                <a:solidFill>
                  <a:srgbClr val="FF6699"/>
                </a:solidFill>
                <a:effectLst/>
                <a:latin typeface="Monotype Corsiva" panose="03010101010201010101" pitchFamily="66" charset="0"/>
              </a:rPr>
              <a:t>de </a:t>
            </a:r>
            <a:r>
              <a:rPr lang="es-ES" sz="3200" b="1" u="none" dirty="0">
                <a:solidFill>
                  <a:srgbClr val="FF6699"/>
                </a:solidFill>
                <a:effectLst/>
                <a:latin typeface="Monotype Corsiva" panose="03010101010201010101" pitchFamily="66" charset="0"/>
              </a:rPr>
              <a:t>una forma tan </a:t>
            </a:r>
            <a:r>
              <a:rPr lang="es-ES" sz="3200" b="1" u="none" dirty="0" smtClean="0">
                <a:solidFill>
                  <a:srgbClr val="FF6699"/>
                </a:solidFill>
                <a:effectLst/>
                <a:latin typeface="Monotype Corsiva" panose="03010101010201010101" pitchFamily="66" charset="0"/>
              </a:rPr>
              <a:t> humana.</a:t>
            </a:r>
            <a:endParaRPr lang="es-ES" sz="3200" b="1" u="none" dirty="0">
              <a:solidFill>
                <a:srgbClr val="FF6699"/>
              </a:solidFill>
              <a:effectLst/>
              <a:latin typeface="Monotype Corsiva" panose="03010101010201010101" pitchFamily="66" charset="0"/>
            </a:endParaRPr>
          </a:p>
          <a:p>
            <a:pPr algn="ctr">
              <a:lnSpc>
                <a:spcPts val="3000"/>
              </a:lnSpc>
            </a:pPr>
            <a:r>
              <a:rPr lang="es-ES" sz="3200" b="1" u="none" dirty="0">
                <a:solidFill>
                  <a:srgbClr val="FF6699"/>
                </a:solidFill>
                <a:effectLst/>
                <a:latin typeface="Monotype Corsiva" panose="03010101010201010101" pitchFamily="66" charset="0"/>
              </a:rPr>
              <a:t>Es una mezcla de sonrisas y  </a:t>
            </a:r>
            <a:r>
              <a:rPr lang="es-ES" sz="3200" b="1" u="none" dirty="0" smtClean="0">
                <a:solidFill>
                  <a:srgbClr val="FF6699"/>
                </a:solidFill>
                <a:effectLst/>
                <a:latin typeface="Monotype Corsiva" panose="03010101010201010101" pitchFamily="66" charset="0"/>
              </a:rPr>
              <a:t>lágrimas.</a:t>
            </a:r>
            <a:endParaRPr lang="es-ES" sz="3200" b="1" u="none" dirty="0">
              <a:solidFill>
                <a:srgbClr val="FF6699"/>
              </a:solidFill>
              <a:effectLst/>
              <a:latin typeface="Monotype Corsiva" panose="03010101010201010101" pitchFamily="66" charset="0"/>
            </a:endParaRPr>
          </a:p>
          <a:p>
            <a:pPr algn="ctr">
              <a:lnSpc>
                <a:spcPts val="3000"/>
              </a:lnSpc>
            </a:pPr>
            <a:r>
              <a:rPr lang="es-ES" sz="3200" b="1" u="none" dirty="0">
                <a:solidFill>
                  <a:srgbClr val="FF6699"/>
                </a:solidFill>
                <a:effectLst/>
                <a:latin typeface="Monotype Corsiva" panose="03010101010201010101" pitchFamily="66" charset="0"/>
              </a:rPr>
              <a:t>Te amo  en la lejanía aún sabiéndote lejos, </a:t>
            </a:r>
            <a:endParaRPr lang="es-ES" sz="3200" b="1" u="none" dirty="0" smtClean="0">
              <a:solidFill>
                <a:srgbClr val="FF6699"/>
              </a:solidFill>
              <a:effectLst/>
              <a:latin typeface="Monotype Corsiva" panose="03010101010201010101" pitchFamily="66" charset="0"/>
            </a:endParaRPr>
          </a:p>
          <a:p>
            <a:pPr algn="ctr">
              <a:lnSpc>
                <a:spcPts val="3000"/>
              </a:lnSpc>
            </a:pPr>
            <a:r>
              <a:rPr lang="es-ES" sz="3200" b="1" u="none" dirty="0" smtClean="0">
                <a:solidFill>
                  <a:srgbClr val="FF6699"/>
                </a:solidFill>
                <a:effectLst/>
                <a:latin typeface="Monotype Corsiva" panose="03010101010201010101" pitchFamily="66" charset="0"/>
              </a:rPr>
              <a:t>Mi </a:t>
            </a:r>
            <a:r>
              <a:rPr lang="es-ES" sz="3200" b="1" u="none" dirty="0">
                <a:solidFill>
                  <a:srgbClr val="FF6699"/>
                </a:solidFill>
                <a:effectLst/>
                <a:latin typeface="Monotype Corsiva" panose="03010101010201010101" pitchFamily="66" charset="0"/>
              </a:rPr>
              <a:t>amor te llega con la ráfaga del viento y me trae de regreso tus besos, esos  que  no  me has dado y que  sigo aguardando. </a:t>
            </a:r>
            <a:endParaRPr lang="es-ES" sz="3200" b="1" u="none" dirty="0" smtClean="0">
              <a:solidFill>
                <a:srgbClr val="FF6699"/>
              </a:solidFill>
              <a:effectLst/>
              <a:latin typeface="Monotype Corsiva" panose="03010101010201010101" pitchFamily="66" charset="0"/>
            </a:endParaRPr>
          </a:p>
          <a:p>
            <a:pPr algn="ctr">
              <a:lnSpc>
                <a:spcPts val="3000"/>
              </a:lnSpc>
            </a:pPr>
            <a:endParaRPr lang="es-ES" sz="3200" b="1" u="none" dirty="0" smtClean="0">
              <a:solidFill>
                <a:srgbClr val="FF6699"/>
              </a:solidFill>
              <a:effectLst/>
              <a:latin typeface="Monotype Corsiva" panose="03010101010201010101" pitchFamily="66" charset="0"/>
            </a:endParaRPr>
          </a:p>
          <a:p>
            <a:pPr algn="ctr">
              <a:lnSpc>
                <a:spcPts val="3000"/>
              </a:lnSpc>
            </a:pPr>
            <a:r>
              <a:rPr lang="es-ES" sz="3200" b="1" u="none" dirty="0" smtClean="0">
                <a:solidFill>
                  <a:srgbClr val="FF6699"/>
                </a:solidFill>
                <a:effectLst/>
                <a:latin typeface="Monotype Corsiva" panose="03010101010201010101" pitchFamily="66" charset="0"/>
              </a:rPr>
              <a:t>Mi </a:t>
            </a:r>
            <a:r>
              <a:rPr lang="es-ES" sz="3200" b="1" u="none" dirty="0">
                <a:solidFill>
                  <a:srgbClr val="FF6699"/>
                </a:solidFill>
                <a:effectLst/>
                <a:latin typeface="Monotype Corsiva" panose="03010101010201010101" pitchFamily="66" charset="0"/>
              </a:rPr>
              <a:t>amor a la distancia </a:t>
            </a:r>
            <a:endParaRPr lang="es-ES" sz="3200" b="1" u="none" dirty="0" smtClean="0">
              <a:solidFill>
                <a:srgbClr val="FF6699"/>
              </a:solidFill>
              <a:effectLst/>
              <a:latin typeface="Monotype Corsiva" panose="03010101010201010101" pitchFamily="66" charset="0"/>
            </a:endParaRPr>
          </a:p>
          <a:p>
            <a:pPr algn="ctr">
              <a:lnSpc>
                <a:spcPts val="3000"/>
              </a:lnSpc>
            </a:pPr>
            <a:r>
              <a:rPr lang="es-ES" sz="3200" b="1" u="none" dirty="0" smtClean="0">
                <a:solidFill>
                  <a:srgbClr val="FF6699"/>
                </a:solidFill>
                <a:effectLst/>
                <a:latin typeface="Monotype Corsiva" panose="03010101010201010101" pitchFamily="66" charset="0"/>
              </a:rPr>
              <a:t>te </a:t>
            </a:r>
            <a:r>
              <a:rPr lang="es-ES" sz="3200" b="1" u="none" dirty="0">
                <a:solidFill>
                  <a:srgbClr val="FF6699"/>
                </a:solidFill>
                <a:effectLst/>
                <a:latin typeface="Monotype Corsiva" panose="03010101010201010101" pitchFamily="66" charset="0"/>
              </a:rPr>
              <a:t>sigo </a:t>
            </a:r>
            <a:r>
              <a:rPr lang="es-ES" sz="3200" b="1" u="none" dirty="0" smtClean="0">
                <a:solidFill>
                  <a:srgbClr val="FF6699"/>
                </a:solidFill>
                <a:effectLst/>
                <a:latin typeface="Monotype Corsiva" panose="03010101010201010101" pitchFamily="66" charset="0"/>
              </a:rPr>
              <a:t>esperando.</a:t>
            </a:r>
            <a:endParaRPr lang="es-ES" sz="3200" b="1" u="none" dirty="0">
              <a:solidFill>
                <a:srgbClr val="FF6699"/>
              </a:solidFill>
              <a:effectLst/>
              <a:latin typeface="Monotype Corsiva" panose="03010101010201010101" pitchFamily="66" charset="0"/>
            </a:endParaRPr>
          </a:p>
          <a:p>
            <a:pPr algn="ctr"/>
            <a:endParaRPr lang="es-ES" sz="2800" b="1" u="none" dirty="0">
              <a:solidFill>
                <a:srgbClr val="FF6699"/>
              </a:solidFill>
              <a:effectLst/>
              <a:latin typeface="Monotype Corsiva" panose="03010101010201010101" pitchFamily="66" charset="0"/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258"/>
            <a:ext cx="6613189" cy="7583029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7685672" y="179437"/>
            <a:ext cx="4695516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es-ES" sz="4000" b="1" u="none" dirty="0">
                <a:ln/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Mi </a:t>
            </a:r>
            <a:r>
              <a:rPr lang="es-ES" sz="4000" b="1" u="none" dirty="0" smtClean="0">
                <a:ln/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Amor </a:t>
            </a:r>
            <a:r>
              <a:rPr lang="es-ES" sz="4000" b="1" u="none" dirty="0">
                <a:ln/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</a:t>
            </a:r>
            <a:r>
              <a:rPr lang="es-ES" sz="4000" b="1" u="none" dirty="0" smtClean="0">
                <a:ln/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La Distancia</a:t>
            </a:r>
            <a:endParaRPr lang="es-ES" sz="4000" b="1" u="none" dirty="0">
              <a:ln/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81137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250" advTm="24000">
        <p15:prstTrans prst="peelOff"/>
      </p:transition>
    </mc:Choice>
    <mc:Fallback>
      <p:transition spd="slow" advTm="2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://radioguadalupe.org/wp-content/uploads/2009/01/rosas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9647" y="-7915"/>
            <a:ext cx="6273338" cy="6311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8" descr="C:\Documents and Settings\Servidor\Mis documentos\besos-mariposa-labios-gif.gif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82946" y="3347789"/>
            <a:ext cx="1520809" cy="1637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8" descr="C:\Documents and Settings\Servidor\Mis documentos\besos-mariposa-labios-gif.gif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215" y="4789109"/>
            <a:ext cx="1520809" cy="1637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 descr="http://thumbs.dreamstime.com/z/zarcillo-floral-flores-negras-33650770.jpg"/>
          <p:cNvPicPr>
            <a:picLocks noChangeAspect="1" noChangeArrowheads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615"/>
          <a:stretch/>
        </p:blipFill>
        <p:spPr bwMode="auto">
          <a:xfrm>
            <a:off x="-45546" y="4179176"/>
            <a:ext cx="3237041" cy="3317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Marcador de fecha 10"/>
          <p:cNvSpPr>
            <a:spLocks noGrp="1"/>
          </p:cNvSpPr>
          <p:nvPr>
            <p:ph type="dt" sz="half" idx="10"/>
          </p:nvPr>
        </p:nvSpPr>
        <p:spPr>
          <a:xfrm>
            <a:off x="4343623" y="7071044"/>
            <a:ext cx="1259979" cy="402483"/>
          </a:xfrm>
        </p:spPr>
        <p:txBody>
          <a:bodyPr/>
          <a:lstStyle/>
          <a:p>
            <a:fld id="{6DE70D13-5A9E-431E-9D92-25E84D7EB4F9}" type="datetime1">
              <a:rPr lang="es-ES" sz="1800" b="1" u="none" smtClean="0">
                <a:solidFill>
                  <a:schemeClr val="bg1"/>
                </a:solidFill>
                <a:latin typeface="Monotype Corsiva" panose="03010101010201010101" pitchFamily="66" charset="0"/>
              </a:rPr>
              <a:t>20/10/2014</a:t>
            </a:fld>
            <a:endParaRPr lang="es-ES" sz="1800" b="1" u="none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12" name="CuadroTexto 11"/>
          <p:cNvSpPr txBox="1"/>
          <p:nvPr/>
        </p:nvSpPr>
        <p:spPr>
          <a:xfrm>
            <a:off x="6755730" y="5487918"/>
            <a:ext cx="3312368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u="none" dirty="0" smtClean="0">
                <a:solidFill>
                  <a:srgbClr val="990000"/>
                </a:solidFill>
                <a:latin typeface="Monotype Corsiva" panose="03010101010201010101" pitchFamily="66" charset="0"/>
              </a:rPr>
              <a:t>Diseño: Amore</a:t>
            </a:r>
          </a:p>
          <a:p>
            <a:r>
              <a:rPr lang="es-ES" b="1" u="none" dirty="0" smtClean="0">
                <a:solidFill>
                  <a:srgbClr val="990000"/>
                </a:solidFill>
                <a:latin typeface="Monotype Corsiva" panose="03010101010201010101" pitchFamily="66" charset="0"/>
              </a:rPr>
              <a:t>Tema: Mi Amor A La Distancia</a:t>
            </a:r>
          </a:p>
          <a:p>
            <a:r>
              <a:rPr lang="es-ES" b="1" u="none" dirty="0" smtClean="0">
                <a:solidFill>
                  <a:srgbClr val="990000"/>
                </a:solidFill>
                <a:latin typeface="Monotype Corsiva" panose="03010101010201010101" pitchFamily="66" charset="0"/>
              </a:rPr>
              <a:t>Música: </a:t>
            </a:r>
            <a:r>
              <a:rPr lang="es-ES" b="1" u="none" dirty="0" smtClean="0">
                <a:solidFill>
                  <a:srgbClr val="990000"/>
                </a:solidFill>
                <a:latin typeface="Monotype Corsiva" panose="03010101010201010101" pitchFamily="66" charset="0"/>
              </a:rPr>
              <a:t>Matrimonio </a:t>
            </a:r>
            <a:r>
              <a:rPr lang="es-ES" b="1" u="none" dirty="0" smtClean="0">
                <a:solidFill>
                  <a:srgbClr val="990000"/>
                </a:solidFill>
                <a:latin typeface="Monotype Corsiva" panose="03010101010201010101" pitchFamily="66" charset="0"/>
              </a:rPr>
              <a:t>De amor</a:t>
            </a:r>
          </a:p>
          <a:p>
            <a:r>
              <a:rPr lang="es-ES" b="1" u="none" dirty="0">
                <a:solidFill>
                  <a:srgbClr val="990000"/>
                </a:solidFill>
                <a:latin typeface="Monotype Corsiva" panose="03010101010201010101" pitchFamily="66" charset="0"/>
              </a:rPr>
              <a:t>Interprete: </a:t>
            </a:r>
            <a:r>
              <a:rPr lang="es-ES" b="1" u="none" dirty="0" smtClean="0">
                <a:solidFill>
                  <a:srgbClr val="990000"/>
                </a:solidFill>
                <a:latin typeface="Monotype Corsiva" panose="03010101010201010101" pitchFamily="66" charset="0"/>
              </a:rPr>
              <a:t>Richard Clayderman</a:t>
            </a:r>
            <a:endParaRPr lang="es-ES" b="1" u="none" dirty="0">
              <a:solidFill>
                <a:srgbClr val="990000"/>
              </a:solidFill>
              <a:latin typeface="Monotype Corsiva" panose="03010101010201010101" pitchFamily="66" charset="0"/>
            </a:endParaRPr>
          </a:p>
          <a:p>
            <a:endParaRPr lang="es-ES" b="1" u="none" dirty="0">
              <a:solidFill>
                <a:srgbClr val="990000"/>
              </a:solidFill>
              <a:latin typeface="Monotype Corsiva" panose="03010101010201010101" pitchFamily="66" charset="0"/>
            </a:endParaRPr>
          </a:p>
        </p:txBody>
      </p:sp>
      <p:grpSp>
        <p:nvGrpSpPr>
          <p:cNvPr id="8" name="Grupo 7"/>
          <p:cNvGrpSpPr/>
          <p:nvPr/>
        </p:nvGrpSpPr>
        <p:grpSpPr>
          <a:xfrm>
            <a:off x="12255568" y="6554379"/>
            <a:ext cx="896373" cy="717906"/>
            <a:chOff x="12068313" y="6303526"/>
            <a:chExt cx="896373" cy="717906"/>
          </a:xfrm>
        </p:grpSpPr>
        <p:sp>
          <p:nvSpPr>
            <p:cNvPr id="2" name="CuadroTexto 1"/>
            <p:cNvSpPr txBox="1"/>
            <p:nvPr/>
          </p:nvSpPr>
          <p:spPr>
            <a:xfrm>
              <a:off x="12068313" y="6406500"/>
              <a:ext cx="896373" cy="397673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defTabSz="1007943" fontAlgn="auto">
                <a:spcBef>
                  <a:spcPts val="0"/>
                </a:spcBef>
                <a:spcAft>
                  <a:spcPts val="0"/>
                </a:spcAft>
              </a:pPr>
              <a:r>
                <a:rPr lang="es-ES" sz="1984" b="1" u="none" dirty="0">
                  <a:solidFill>
                    <a:srgbClr val="C00000"/>
                  </a:solidFill>
                  <a:latin typeface="Monotype Corsiva" panose="03010101010201010101" pitchFamily="66" charset="0"/>
                  <a:ea typeface="+mn-ea"/>
                </a:rPr>
                <a:t>Amore</a:t>
              </a:r>
            </a:p>
          </p:txBody>
        </p:sp>
        <p:pic>
          <p:nvPicPr>
            <p:cNvPr id="14" name="Picture 2" descr="https://encrypted-tbn3.gstatic.com/images?q=tbn:ANd9GcSLbQv4uxnsISrzq2CPjA9SeEL3G7gtRqxUyLjhgYYWdTsZ-HoDe2Vd7hbS"/>
            <p:cNvPicPr>
              <a:picLocks noChangeAspect="1" noChangeArrowheads="1"/>
            </p:cNvPicPr>
            <p:nvPr/>
          </p:nvPicPr>
          <p:blipFill>
            <a:blip r:embed="rId6" cstate="print">
              <a:duotone>
                <a:srgbClr val="C0504D">
                  <a:shade val="45000"/>
                  <a:satMod val="135000"/>
                </a:srgb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068313" y="6303526"/>
              <a:ext cx="813173" cy="71790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9" name="CuadroTexto 8"/>
          <p:cNvSpPr txBox="1"/>
          <p:nvPr/>
        </p:nvSpPr>
        <p:spPr>
          <a:xfrm>
            <a:off x="10176271" y="6876181"/>
            <a:ext cx="17670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u="none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Yolanda Violeta</a:t>
            </a:r>
            <a:endParaRPr lang="es-ES" b="1" u="none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63001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250" advTm="5000">
        <p15:prstTrans prst="peelOff"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1680104" y="-1"/>
            <a:ext cx="10079567" cy="7559675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1007943"/>
            <a:endParaRPr lang="es-ES" sz="1984" u="none">
              <a:solidFill>
                <a:srgbClr val="000000"/>
              </a:solidFill>
              <a:latin typeface="Arial" panose="020B0604020202020204" pitchFamily="34" charset="0"/>
              <a:ea typeface="+mn-ea"/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848097" y="167993"/>
            <a:ext cx="9743581" cy="7223689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1007943"/>
            <a:endParaRPr lang="es-ES" sz="1984" u="none">
              <a:solidFill>
                <a:srgbClr val="000000"/>
              </a:solidFill>
              <a:latin typeface="Arial" panose="020B0604020202020204" pitchFamily="34" charset="0"/>
              <a:ea typeface="+mn-ea"/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2016089" y="335985"/>
            <a:ext cx="9407596" cy="6887704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1007943"/>
            <a:endParaRPr lang="es-ES" sz="1984" u="none">
              <a:solidFill>
                <a:srgbClr val="000000"/>
              </a:solidFill>
              <a:latin typeface="Arial" panose="020B0604020202020204" pitchFamily="34" charset="0"/>
              <a:ea typeface="+mn-ea"/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6299905" y="2435895"/>
            <a:ext cx="335986" cy="3359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defTabSz="1007943"/>
            <a:endParaRPr lang="es-ES" sz="1984" u="none">
              <a:solidFill>
                <a:srgbClr val="000000"/>
              </a:solidFill>
              <a:latin typeface="Arial" panose="020B0604020202020204" pitchFamily="34" charset="0"/>
              <a:ea typeface="+mn-ea"/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9977" y="6383725"/>
            <a:ext cx="4201570" cy="601974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1680104" y="6047740"/>
            <a:ext cx="10079567" cy="2959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1007943">
              <a:spcBef>
                <a:spcPct val="50000"/>
              </a:spcBef>
            </a:pPr>
            <a:r>
              <a:rPr lang="es-ES_tradnl" sz="1323" b="1" u="none">
                <a:solidFill>
                  <a:srgbClr val="04265C"/>
                </a:solidFill>
                <a:latin typeface="Berlin Sans FB Demi" panose="020E0802020502020306" pitchFamily="34" charset="0"/>
                <a:ea typeface="+mn-ea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5963" y="5039783"/>
            <a:ext cx="2799880" cy="12459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2688061" y="2855877"/>
            <a:ext cx="1175949" cy="3976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defTabSz="1007943">
              <a:spcBef>
                <a:spcPct val="50000"/>
              </a:spcBef>
            </a:pPr>
            <a:endParaRPr lang="es-ES" sz="1984" u="none">
              <a:solidFill>
                <a:srgbClr val="000000"/>
              </a:solidFill>
              <a:latin typeface="Arial" panose="020B0604020202020204" pitchFamily="34" charset="0"/>
              <a:ea typeface="+mn-ea"/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7223866" y="3695841"/>
          <a:ext cx="3527848" cy="1698405"/>
        </p:xfrm>
        <a:graphic>
          <a:graphicData uri="http://schemas.openxmlformats.org/drawingml/2006/table">
            <a:tbl>
              <a:tblPr/>
              <a:tblGrid>
                <a:gridCol w="1219698"/>
                <a:gridCol w="1153200"/>
                <a:gridCol w="1154950"/>
              </a:tblGrid>
              <a:tr h="40318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anose="020B0604020202020204" pitchFamily="34" charset="0"/>
                          <a:hlinkClick r:id="rId6"/>
                        </a:rPr>
                        <a:t>Dedicatorias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00796" marR="100796" marT="50398" marB="5039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7"/>
                        </a:rPr>
                        <a:t>Fechas Especiales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00796" marR="100796" marT="50398" marB="5039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8"/>
                        </a:rPr>
                        <a:t>Graciosos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00796" marR="100796" marT="50398" marB="5039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39232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9"/>
                        </a:rPr>
                        <a:t>Historia y Arte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00796" marR="100796" marT="50398" marB="5039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0"/>
                        </a:rPr>
                        <a:t>Lugares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00796" marR="100796" marT="50398" marB="5039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1"/>
                        </a:rPr>
                        <a:t>Musicales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00796" marR="100796" marT="50398" marB="5039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18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2"/>
                        </a:rPr>
                        <a:t>Naturaleza y Ciencias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00796" marR="100796" marT="50398" marB="5039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3"/>
                        </a:rPr>
                        <a:t>Política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00796" marR="100796" marT="50398" marB="5039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4"/>
                        </a:rPr>
                        <a:t>Reflexión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00796" marR="100796" marT="50398" marB="5039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47981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5"/>
                        </a:rPr>
                        <a:t>Religiosos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00796" marR="100796" marT="50398" marB="5039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6"/>
                        </a:rPr>
                        <a:t>Románticos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00796" marR="100796" marT="50398" marB="5039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7"/>
                        </a:rPr>
                        <a:t>Salud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00796" marR="100796" marT="50398" marB="5039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2688061" y="3191863"/>
            <a:ext cx="3527848" cy="3976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1007943">
              <a:spcBef>
                <a:spcPct val="50000"/>
              </a:spcBef>
            </a:pPr>
            <a:r>
              <a:rPr lang="es-ES_tradnl" sz="1984" b="1">
                <a:solidFill>
                  <a:srgbClr val="04265C"/>
                </a:solidFill>
                <a:latin typeface="Berlin Sans FB Demi" panose="020E0802020502020306" pitchFamily="34" charset="0"/>
                <a:ea typeface="+mn-ea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7223866" y="3191863"/>
            <a:ext cx="3527848" cy="3976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1007943">
              <a:spcBef>
                <a:spcPct val="50000"/>
              </a:spcBef>
            </a:pPr>
            <a:r>
              <a:rPr lang="es-ES_tradnl" sz="1984" b="1">
                <a:solidFill>
                  <a:srgbClr val="04265C"/>
                </a:solidFill>
                <a:latin typeface="Berlin Sans FB Demi" panose="020E0802020502020306" pitchFamily="34" charset="0"/>
                <a:ea typeface="+mn-ea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2688061" y="3695841"/>
          <a:ext cx="3527848" cy="1683344"/>
        </p:xfrm>
        <a:graphic>
          <a:graphicData uri="http://schemas.openxmlformats.org/drawingml/2006/table">
            <a:tbl>
              <a:tblPr/>
              <a:tblGrid>
                <a:gridCol w="1219698"/>
                <a:gridCol w="1153200"/>
                <a:gridCol w="1154950"/>
              </a:tblGrid>
              <a:tr h="40318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anose="020B0604020202020204" pitchFamily="34" charset="0"/>
                          <a:hlinkClick r:id="rId18"/>
                        </a:rPr>
                        <a:t>Dedicatorias</a:t>
                      </a:r>
                      <a:endParaRPr kumimoji="0" lang="es-ES_tradnl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00796" marR="100796" marT="50398" marB="5039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9"/>
                        </a:rPr>
                        <a:t>Fechas Especiales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00796" marR="100796" marT="50398" marB="5039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0"/>
                        </a:rPr>
                        <a:t>Graciosos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00796" marR="100796" marT="50398" marB="5039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33421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1"/>
                        </a:rPr>
                        <a:t>Historia y Arte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00796" marR="100796" marT="50398" marB="5039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2"/>
                        </a:rPr>
                        <a:t>Lugares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00796" marR="100796" marT="50398" marB="5039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3"/>
                        </a:rPr>
                        <a:t>Musicales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00796" marR="100796" marT="50398" marB="5039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18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4"/>
                        </a:rPr>
                        <a:t>Naturaleza y Ciencias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00796" marR="100796" marT="50398" marB="5039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5"/>
                        </a:rPr>
                        <a:t>Política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00796" marR="100796" marT="50398" marB="5039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6"/>
                        </a:rPr>
                        <a:t>Reflexión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00796" marR="100796" marT="50398" marB="5039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33421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7"/>
                        </a:rPr>
                        <a:t>Religiosos</a:t>
                      </a:r>
                      <a:endParaRPr kumimoji="0" lang="es-ES_tradnl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00796" marR="100796" marT="50398" marB="5039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8"/>
                        </a:rPr>
                        <a:t>Románticos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00796" marR="100796" marT="50398" marB="5039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9"/>
                        </a:rPr>
                        <a:t>Salud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00796" marR="100796" marT="50398" marB="5039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2075" y="755967"/>
            <a:ext cx="8735624" cy="1427939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848096" y="2603888"/>
            <a:ext cx="10079567" cy="3976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1007943">
              <a:spcBef>
                <a:spcPct val="50000"/>
              </a:spcBef>
            </a:pPr>
            <a:r>
              <a:rPr lang="es-ES_tradnl" sz="1984" b="1" u="none">
                <a:solidFill>
                  <a:srgbClr val="04265C"/>
                </a:solidFill>
                <a:latin typeface="Berlin Sans FB Demi" panose="020E0802020502020306" pitchFamily="34" charset="0"/>
                <a:ea typeface="+mn-ea"/>
              </a:rPr>
              <a:t>Accede a la sección que desees desde aquí: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rallax">
  <a:themeElements>
    <a:clrScheme name="Parallax">
      <a:dk1>
        <a:sysClr val="windowText" lastClr="000000"/>
      </a:dk1>
      <a:lt1>
        <a:sysClr val="window" lastClr="FFFFFF"/>
      </a:lt1>
      <a:dk2>
        <a:srgbClr val="212121"/>
      </a:dk2>
      <a:lt2>
        <a:srgbClr val="CDD0D1"/>
      </a:lt2>
      <a:accent1>
        <a:srgbClr val="30ACEC"/>
      </a:accent1>
      <a:accent2>
        <a:srgbClr val="80C34F"/>
      </a:accent2>
      <a:accent3>
        <a:srgbClr val="E29D3E"/>
      </a:accent3>
      <a:accent4>
        <a:srgbClr val="D64A3B"/>
      </a:accent4>
      <a:accent5>
        <a:srgbClr val="D64787"/>
      </a:accent5>
      <a:accent6>
        <a:srgbClr val="A666E1"/>
      </a:accent6>
      <a:hlink>
        <a:srgbClr val="3085ED"/>
      </a:hlink>
      <a:folHlink>
        <a:srgbClr val="82B6F4"/>
      </a:folHlink>
    </a:clrScheme>
    <a:fontScheme name="Parallax">
      <a:maj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rallax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04000"/>
              </a:schemeClr>
            </a:gs>
            <a:gs pos="100000">
              <a:schemeClr val="phClr">
                <a:tint val="8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2000"/>
              </a:schemeClr>
            </a:gs>
            <a:gs pos="100000">
              <a:schemeClr val="phClr"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</a:fillStyleLst>
      <a:lnStyleLst>
        <a:ln w="9525" cap="rnd" cmpd="sng" algn="ctr">
          <a:solidFill>
            <a:schemeClr val="phClr">
              <a:tint val="6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reflection blurRad="12700" stA="26000" endPos="32000" dist="12700" dir="5400000" sy="-100000" rotWithShape="0"/>
          </a:effectLst>
        </a:effectStyle>
        <a:effectStyle>
          <a:effectLst>
            <a:outerShdw blurRad="38100" dist="25400" dir="5400000" rotWithShape="0">
              <a:srgbClr val="000000">
                <a:alpha val="6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254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6000"/>
                <a:satMod val="180000"/>
              </a:schemeClr>
              <a:schemeClr val="phClr">
                <a:tint val="80000"/>
                <a:satMod val="120000"/>
                <a:lumMod val="18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allax" id="{3388167B-A2EB-4685-9635-1831D9AEF8C4}" vid="{4F7A876A-7598-49CA-AFC8-8EDA2551E4A7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Parallax">
  <a:themeElements>
    <a:clrScheme name="Parallax">
      <a:dk1>
        <a:sysClr val="windowText" lastClr="000000"/>
      </a:dk1>
      <a:lt1>
        <a:sysClr val="window" lastClr="FFFFFF"/>
      </a:lt1>
      <a:dk2>
        <a:srgbClr val="212121"/>
      </a:dk2>
      <a:lt2>
        <a:srgbClr val="CDD0D1"/>
      </a:lt2>
      <a:accent1>
        <a:srgbClr val="BC1C1C"/>
      </a:accent1>
      <a:accent2>
        <a:srgbClr val="F67534"/>
      </a:accent2>
      <a:accent3>
        <a:srgbClr val="EAAC35"/>
      </a:accent3>
      <a:accent4>
        <a:srgbClr val="9BAF68"/>
      </a:accent4>
      <a:accent5>
        <a:srgbClr val="68B9A6"/>
      </a:accent5>
      <a:accent6>
        <a:srgbClr val="50B1D4"/>
      </a:accent6>
      <a:hlink>
        <a:srgbClr val="E46416"/>
      </a:hlink>
      <a:folHlink>
        <a:srgbClr val="EE9340"/>
      </a:folHlink>
    </a:clrScheme>
    <a:fontScheme name="Parallax">
      <a:maj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rallax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04000"/>
              </a:schemeClr>
            </a:gs>
            <a:gs pos="100000">
              <a:schemeClr val="phClr">
                <a:tint val="8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2000"/>
              </a:schemeClr>
            </a:gs>
            <a:gs pos="100000">
              <a:schemeClr val="phClr"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</a:fillStyleLst>
      <a:lnStyleLst>
        <a:ln w="9525" cap="rnd" cmpd="sng" algn="ctr">
          <a:solidFill>
            <a:schemeClr val="phClr">
              <a:tint val="6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reflection blurRad="12700" stA="26000" endPos="32000" dist="12700" dir="5400000" sy="-100000" rotWithShape="0"/>
          </a:effectLst>
        </a:effectStyle>
        <a:effectStyle>
          <a:effectLst>
            <a:outerShdw blurRad="38100" dist="25400" dir="5400000" rotWithShape="0">
              <a:srgbClr val="000000">
                <a:alpha val="6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254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6000"/>
                <a:satMod val="180000"/>
              </a:schemeClr>
              <a:schemeClr val="phClr">
                <a:tint val="80000"/>
                <a:satMod val="120000"/>
                <a:lumMod val="18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allax" id="{3388167B-A2EB-4685-9635-1831D9AEF8C4}" vid="{93B4CCAC-FD5A-4D59-B1AC-EAF45910B5A9}"/>
    </a:ext>
  </a:extLst>
</a:theme>
</file>

<file path=ppt/theme/theme4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TC103457496[[fn=Paralaje]]</Template>
  <TotalTime>1061</TotalTime>
  <Words>324</Words>
  <Application>Microsoft Office PowerPoint</Application>
  <PresentationFormat>Personalizado</PresentationFormat>
  <Paragraphs>78</Paragraphs>
  <Slides>13</Slides>
  <Notes>3</Notes>
  <HiddenSlides>0</HiddenSlides>
  <MMClips>0</MMClips>
  <ScaleCrop>false</ScaleCrop>
  <HeadingPairs>
    <vt:vector size="6" baseType="variant">
      <vt:variant>
        <vt:lpstr>Fuentes usadas</vt:lpstr>
      </vt:variant>
      <vt:variant>
        <vt:i4>8</vt:i4>
      </vt:variant>
      <vt:variant>
        <vt:lpstr>Tema</vt:lpstr>
      </vt:variant>
      <vt:variant>
        <vt:i4>3</vt:i4>
      </vt:variant>
      <vt:variant>
        <vt:lpstr>Títulos de diapositiva</vt:lpstr>
      </vt:variant>
      <vt:variant>
        <vt:i4>13</vt:i4>
      </vt:variant>
    </vt:vector>
  </HeadingPairs>
  <TitlesOfParts>
    <vt:vector size="24" baseType="lpstr">
      <vt:lpstr>MS Gothic</vt:lpstr>
      <vt:lpstr>Arial</vt:lpstr>
      <vt:lpstr>Berlin Sans FB Demi</vt:lpstr>
      <vt:lpstr>Calibri</vt:lpstr>
      <vt:lpstr>Corbel</vt:lpstr>
      <vt:lpstr>Monotype Corsiva</vt:lpstr>
      <vt:lpstr>Times New Roman</vt:lpstr>
      <vt:lpstr>Wingdings</vt:lpstr>
      <vt:lpstr>Parallax</vt:lpstr>
      <vt:lpstr>Diseño predeterminado</vt:lpstr>
      <vt:lpstr>1_Parallax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Amore</dc:creator>
  <cp:lastModifiedBy>MANAGER</cp:lastModifiedBy>
  <cp:revision>78</cp:revision>
  <dcterms:created xsi:type="dcterms:W3CDTF">2014-10-10T23:51:01Z</dcterms:created>
  <dcterms:modified xsi:type="dcterms:W3CDTF">2014-10-20T20:25:27Z</dcterms:modified>
</cp:coreProperties>
</file>