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57" r:id="rId2"/>
    <p:sldId id="258" r:id="rId3"/>
  </p:sldIdLst>
  <p:sldSz cx="9144000" cy="6858000" type="screen4x3"/>
  <p:notesSz cx="6858000" cy="9144000"/>
  <p:embeddedFontLst>
    <p:embeddedFont>
      <p:font typeface="Cambria" pitchFamily="18" charset="0"/>
      <p:regular r:id="rId4"/>
      <p:bold r:id="rId5"/>
      <p:italic r:id="rId6"/>
      <p:boldItalic r:id="rId7"/>
    </p:embeddedFont>
    <p:embeddedFont>
      <p:font typeface="FlorentineCursiveRROsf"/>
      <p:italic r:id="rId8"/>
    </p:embeddedFont>
    <p:embeddedFont>
      <p:font typeface="Kristen ITC" pitchFamily="66" charset="0"/>
      <p:regular r:id="rId9"/>
    </p:embeddedFont>
  </p:embeddedFont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lDBPaZS1yNJRhT1VZuNLBQ==" hashData="VaARoQGAp8hT0XaTcwHhm4/2oQ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43012"/>
    <a:srgbClr val="5B541F"/>
    <a:srgbClr val="7A702A"/>
    <a:srgbClr val="BFAF73"/>
    <a:srgbClr val="E8E2CC"/>
    <a:srgbClr val="574D27"/>
    <a:srgbClr val="151307"/>
    <a:srgbClr val="F1F1F1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-11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font" Target="fonts/font4.fntdata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viewProps" Target="viewProps.xml"/><Relationship Id="rId5" Type="http://schemas.openxmlformats.org/officeDocument/2006/relationships/font" Target="fonts/font2.fntdata"/><Relationship Id="rId10" Type="http://schemas.openxmlformats.org/officeDocument/2006/relationships/presProps" Target="presProps.xml"/><Relationship Id="rId4" Type="http://schemas.openxmlformats.org/officeDocument/2006/relationships/font" Target="fonts/font1.fntdata"/><Relationship Id="rId9" Type="http://schemas.openxmlformats.org/officeDocument/2006/relationships/font" Target="fonts/font6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3B19ED-45AE-4E27-BA92-B4CB8581C39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CC723B-8963-4955-B201-699EDEF55FF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9E6FDB-1D37-406E-817A-24EE21F276F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25D72B-35FB-44DB-852B-C0EAD66F9A1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7F404D-B7E9-4D25-897F-D5A8ED4C7A3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7AD281-50B1-4E26-B460-0AC35386DFA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2870B6-E4B5-44F8-B169-D83868DC022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2D1B39-C7DF-4ED0-B921-2910E5CA036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UY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222AFE-AEBD-4554-9C3F-C0CC899BB64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B4FC42-DE89-43D3-B9AE-F06234A88AB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DD5C81-14B2-4D34-B82A-F2EF14FA0A1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modificar el estilo de texto del patrón</a:t>
            </a:r>
          </a:p>
          <a:p>
            <a:pPr lvl="1"/>
            <a:r>
              <a:rPr lang="en-US" smtClean="0"/>
              <a:t>Segundo nivel</a:t>
            </a:r>
          </a:p>
          <a:p>
            <a:pPr lvl="2"/>
            <a:r>
              <a:rPr lang="en-US" smtClean="0"/>
              <a:t>Tercer nivel</a:t>
            </a:r>
          </a:p>
          <a:p>
            <a:pPr lvl="3"/>
            <a:r>
              <a:rPr lang="en-US" smtClean="0"/>
              <a:t>Cuarto nivel</a:t>
            </a:r>
          </a:p>
          <a:p>
            <a:pPr lvl="4"/>
            <a:r>
              <a:rPr lang="en-U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B5EAEFC6-62C3-4F1C-82F1-DFA6475C6A3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UY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png"/><Relationship Id="rId7" Type="http://schemas.openxmlformats.org/officeDocument/2006/relationships/image" Target="../media/image5.jpeg"/><Relationship Id="rId12" Type="http://schemas.openxmlformats.org/officeDocument/2006/relationships/image" Target="../media/image1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11" Type="http://schemas.openxmlformats.org/officeDocument/2006/relationships/image" Target="../media/image9.png"/><Relationship Id="rId5" Type="http://schemas.openxmlformats.org/officeDocument/2006/relationships/image" Target="../media/image3.jpeg"/><Relationship Id="rId10" Type="http://schemas.openxmlformats.org/officeDocument/2006/relationships/image" Target="../media/image8.jpeg"/><Relationship Id="rId4" Type="http://schemas.openxmlformats.org/officeDocument/2006/relationships/image" Target="../media/image2.jpeg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2.png"/><Relationship Id="rId10" Type="http://schemas.openxmlformats.org/officeDocument/2006/relationships/image" Target="../media/image1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0" name="Text Box 38"/>
          <p:cNvSpPr txBox="1">
            <a:spLocks noChangeArrowheads="1"/>
          </p:cNvSpPr>
          <p:nvPr/>
        </p:nvSpPr>
        <p:spPr bwMode="auto">
          <a:xfrm>
            <a:off x="4572000" y="4648200"/>
            <a:ext cx="328612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 i="1">
                <a:solidFill>
                  <a:srgbClr val="494319"/>
                </a:solidFill>
                <a:latin typeface="Cambria" pitchFamily="18" charset="0"/>
              </a:rPr>
              <a:t>Es otoño. Estoy solo. Pienso en ti. Caen las hojas…</a:t>
            </a:r>
            <a:br>
              <a:rPr lang="en-US" sz="1200" i="1">
                <a:solidFill>
                  <a:srgbClr val="494319"/>
                </a:solidFill>
                <a:latin typeface="Cambria" pitchFamily="18" charset="0"/>
              </a:rPr>
            </a:br>
            <a:r>
              <a:rPr lang="en-US" sz="1200" i="1">
                <a:solidFill>
                  <a:srgbClr val="494319"/>
                </a:solidFill>
                <a:latin typeface="Cambria" pitchFamily="18" charset="0"/>
              </a:rPr>
              <a:t>Vaga la melancolía de una pena que ignoro.</a:t>
            </a:r>
            <a:br>
              <a:rPr lang="en-US" sz="1200" i="1">
                <a:solidFill>
                  <a:srgbClr val="494319"/>
                </a:solidFill>
                <a:latin typeface="Cambria" pitchFamily="18" charset="0"/>
              </a:rPr>
            </a:br>
            <a:r>
              <a:rPr lang="en-US" sz="1200" i="1">
                <a:solidFill>
                  <a:srgbClr val="494319"/>
                </a:solidFill>
                <a:latin typeface="Cambria" pitchFamily="18" charset="0"/>
              </a:rPr>
              <a:t>El viento que estremece marchitas congojas,</a:t>
            </a:r>
            <a:br>
              <a:rPr lang="en-US" sz="1200" i="1">
                <a:solidFill>
                  <a:srgbClr val="494319"/>
                </a:solidFill>
                <a:latin typeface="Cambria" pitchFamily="18" charset="0"/>
              </a:rPr>
            </a:br>
            <a:r>
              <a:rPr lang="en-US" sz="1200" i="1">
                <a:solidFill>
                  <a:srgbClr val="494319"/>
                </a:solidFill>
                <a:latin typeface="Cambria" pitchFamily="18" charset="0"/>
              </a:rPr>
              <a:t>pasa como un recuerdo por el bosque sonoro.</a:t>
            </a:r>
          </a:p>
        </p:txBody>
      </p:sp>
      <p:sp>
        <p:nvSpPr>
          <p:cNvPr id="3111" name="Text Box 39"/>
          <p:cNvSpPr txBox="1">
            <a:spLocks noChangeArrowheads="1"/>
          </p:cNvSpPr>
          <p:nvPr/>
        </p:nvSpPr>
        <p:spPr bwMode="auto">
          <a:xfrm>
            <a:off x="4572000" y="5562600"/>
            <a:ext cx="3154363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 i="1">
                <a:solidFill>
                  <a:srgbClr val="494319"/>
                </a:solidFill>
                <a:latin typeface="Cambria" pitchFamily="18" charset="0"/>
              </a:rPr>
              <a:t>Es otoño. Parece que un ensueño renuncia,</a:t>
            </a:r>
            <a:br>
              <a:rPr lang="en-US" sz="1200" i="1">
                <a:solidFill>
                  <a:srgbClr val="494319"/>
                </a:solidFill>
                <a:latin typeface="Cambria" pitchFamily="18" charset="0"/>
              </a:rPr>
            </a:br>
            <a:r>
              <a:rPr lang="en-US" sz="1200" i="1">
                <a:solidFill>
                  <a:srgbClr val="494319"/>
                </a:solidFill>
                <a:latin typeface="Cambria" pitchFamily="18" charset="0"/>
              </a:rPr>
              <a:t>que un desencanto esparce las efímeras galas…</a:t>
            </a:r>
            <a:br>
              <a:rPr lang="en-US" sz="1200" i="1">
                <a:solidFill>
                  <a:srgbClr val="494319"/>
                </a:solidFill>
                <a:latin typeface="Cambria" pitchFamily="18" charset="0"/>
              </a:rPr>
            </a:br>
            <a:r>
              <a:rPr lang="en-US" sz="1200" i="1">
                <a:solidFill>
                  <a:srgbClr val="494319"/>
                </a:solidFill>
                <a:latin typeface="Cambria" pitchFamily="18" charset="0"/>
              </a:rPr>
              <a:t>Una dorada pompa que a la muerte denuncia,</a:t>
            </a:r>
            <a:br>
              <a:rPr lang="en-US" sz="1200" i="1">
                <a:solidFill>
                  <a:srgbClr val="494319"/>
                </a:solidFill>
                <a:latin typeface="Cambria" pitchFamily="18" charset="0"/>
              </a:rPr>
            </a:br>
            <a:r>
              <a:rPr lang="en-US" sz="1200" i="1">
                <a:solidFill>
                  <a:srgbClr val="494319"/>
                </a:solidFill>
                <a:latin typeface="Cambria" pitchFamily="18" charset="0"/>
              </a:rPr>
              <a:t>con el follaje mustio forma una lluvia de alas.</a:t>
            </a:r>
          </a:p>
        </p:txBody>
      </p:sp>
      <p:sp>
        <p:nvSpPr>
          <p:cNvPr id="2052" name="Rectangle 41"/>
          <p:cNvSpPr>
            <a:spLocks noChangeArrowheads="1"/>
          </p:cNvSpPr>
          <p:nvPr/>
        </p:nvSpPr>
        <p:spPr bwMode="auto">
          <a:xfrm>
            <a:off x="228600" y="533400"/>
            <a:ext cx="8229600" cy="6172200"/>
          </a:xfrm>
          <a:prstGeom prst="rect">
            <a:avLst/>
          </a:prstGeom>
          <a:noFill/>
          <a:ln w="57150">
            <a:pattFill prst="pct70">
              <a:fgClr>
                <a:srgbClr val="BFAF73"/>
              </a:fgClr>
              <a:bgClr>
                <a:schemeClr val="tx1"/>
              </a:bgClr>
            </a:pattFill>
            <a:miter lim="800000"/>
            <a:headEnd/>
            <a:tailEnd/>
          </a:ln>
        </p:spPr>
        <p:txBody>
          <a:bodyPr wrap="none" anchor="ctr"/>
          <a:lstStyle/>
          <a:p>
            <a:endParaRPr lang="es-UY"/>
          </a:p>
        </p:txBody>
      </p:sp>
      <p:sp>
        <p:nvSpPr>
          <p:cNvPr id="2053" name="Rectangle 55"/>
          <p:cNvSpPr>
            <a:spLocks noChangeArrowheads="1"/>
          </p:cNvSpPr>
          <p:nvPr/>
        </p:nvSpPr>
        <p:spPr bwMode="auto">
          <a:xfrm>
            <a:off x="3962400" y="1143000"/>
            <a:ext cx="4953000" cy="5715000"/>
          </a:xfrm>
          <a:prstGeom prst="rect">
            <a:avLst/>
          </a:prstGeom>
          <a:noFill/>
          <a:ln w="57150">
            <a:pattFill prst="pct70">
              <a:fgClr>
                <a:srgbClr val="BFAF73"/>
              </a:fgClr>
              <a:bgClr>
                <a:schemeClr val="tx1"/>
              </a:bgClr>
            </a:pattFill>
            <a:miter lim="800000"/>
            <a:headEnd/>
            <a:tailEnd/>
          </a:ln>
        </p:spPr>
        <p:txBody>
          <a:bodyPr wrap="none" anchor="ctr"/>
          <a:lstStyle/>
          <a:p>
            <a:endParaRPr lang="es-UY"/>
          </a:p>
        </p:txBody>
      </p:sp>
      <p:pic>
        <p:nvPicPr>
          <p:cNvPr id="2054" name="Picture 49" descr="liza tube brad pitt 3-8-201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3400" y="2971800"/>
            <a:ext cx="327660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5" name="Rectangle 58" descr="banco"/>
          <p:cNvSpPr>
            <a:spLocks noChangeArrowheads="1"/>
          </p:cNvSpPr>
          <p:nvPr/>
        </p:nvSpPr>
        <p:spPr bwMode="auto">
          <a:xfrm>
            <a:off x="4343400" y="1676400"/>
            <a:ext cx="3733800" cy="2590800"/>
          </a:xfrm>
          <a:prstGeom prst="rect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 w="38100">
            <a:pattFill prst="pct70">
              <a:fgClr>
                <a:srgbClr val="BFAF73"/>
              </a:fgClr>
              <a:bgClr>
                <a:schemeClr val="tx1"/>
              </a:bgClr>
            </a:pattFill>
            <a:miter lim="800000"/>
            <a:headEnd/>
            <a:tailEnd/>
          </a:ln>
        </p:spPr>
        <p:txBody>
          <a:bodyPr wrap="none" anchor="ctr"/>
          <a:lstStyle/>
          <a:p>
            <a:endParaRPr lang="es-UY"/>
          </a:p>
        </p:txBody>
      </p:sp>
      <p:sp>
        <p:nvSpPr>
          <p:cNvPr id="3131" name="Rectangle 59" descr="rincon"/>
          <p:cNvSpPr>
            <a:spLocks noChangeArrowheads="1"/>
          </p:cNvSpPr>
          <p:nvPr/>
        </p:nvSpPr>
        <p:spPr bwMode="auto">
          <a:xfrm>
            <a:off x="4343400" y="1676400"/>
            <a:ext cx="3733800" cy="2590800"/>
          </a:xfrm>
          <a:prstGeom prst="rect">
            <a:avLst/>
          </a:prstGeom>
          <a:blipFill dpi="0" rotWithShape="1">
            <a:blip r:embed="rId5" cstate="print"/>
            <a:srcRect/>
            <a:stretch>
              <a:fillRect/>
            </a:stretch>
          </a:blipFill>
          <a:ln w="38100">
            <a:pattFill prst="pct70">
              <a:fgClr>
                <a:srgbClr val="BFAF73"/>
              </a:fgClr>
              <a:bgClr>
                <a:schemeClr val="tx1"/>
              </a:bgClr>
            </a:pattFill>
            <a:miter lim="800000"/>
            <a:headEnd/>
            <a:tailEnd/>
          </a:ln>
        </p:spPr>
        <p:txBody>
          <a:bodyPr wrap="none" anchor="ctr"/>
          <a:lstStyle/>
          <a:p>
            <a:endParaRPr lang="es-UY"/>
          </a:p>
        </p:txBody>
      </p:sp>
      <p:sp>
        <p:nvSpPr>
          <p:cNvPr id="3132" name="Text Box 60"/>
          <p:cNvSpPr txBox="1">
            <a:spLocks noChangeArrowheads="1"/>
          </p:cNvSpPr>
          <p:nvPr/>
        </p:nvSpPr>
        <p:spPr bwMode="auto">
          <a:xfrm>
            <a:off x="4648200" y="4724400"/>
            <a:ext cx="327977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 i="1">
                <a:solidFill>
                  <a:srgbClr val="494319"/>
                </a:solidFill>
                <a:latin typeface="Cambria" pitchFamily="18" charset="0"/>
              </a:rPr>
              <a:t>Estoy solo. Se siente que el otoño es un viaje…</a:t>
            </a:r>
            <a:br>
              <a:rPr lang="en-US" sz="1200" i="1">
                <a:solidFill>
                  <a:srgbClr val="494319"/>
                </a:solidFill>
                <a:latin typeface="Cambria" pitchFamily="18" charset="0"/>
              </a:rPr>
            </a:br>
            <a:r>
              <a:rPr lang="en-US" sz="1200" i="1">
                <a:solidFill>
                  <a:srgbClr val="494319"/>
                </a:solidFill>
                <a:latin typeface="Cambria" pitchFamily="18" charset="0"/>
              </a:rPr>
              <a:t>Hay un alma que llora porque alguien se despide.</a:t>
            </a:r>
            <a:br>
              <a:rPr lang="en-US" sz="1200" i="1">
                <a:solidFill>
                  <a:srgbClr val="494319"/>
                </a:solidFill>
                <a:latin typeface="Cambria" pitchFamily="18" charset="0"/>
              </a:rPr>
            </a:br>
            <a:r>
              <a:rPr lang="en-US" sz="1200" i="1">
                <a:solidFill>
                  <a:srgbClr val="494319"/>
                </a:solidFill>
                <a:latin typeface="Cambria" pitchFamily="18" charset="0"/>
              </a:rPr>
              <a:t>Este ocaso de plantas que enrojece el paisaje,</a:t>
            </a:r>
            <a:br>
              <a:rPr lang="en-US" sz="1200" i="1">
                <a:solidFill>
                  <a:srgbClr val="494319"/>
                </a:solidFill>
                <a:latin typeface="Cambria" pitchFamily="18" charset="0"/>
              </a:rPr>
            </a:br>
            <a:r>
              <a:rPr lang="en-US" sz="1200" i="1">
                <a:solidFill>
                  <a:srgbClr val="494319"/>
                </a:solidFill>
                <a:latin typeface="Cambria" pitchFamily="18" charset="0"/>
              </a:rPr>
              <a:t>con mi desalentada serenidad coincide.</a:t>
            </a:r>
          </a:p>
        </p:txBody>
      </p:sp>
      <p:sp>
        <p:nvSpPr>
          <p:cNvPr id="3133" name="Text Box 61"/>
          <p:cNvSpPr txBox="1">
            <a:spLocks noChangeArrowheads="1"/>
          </p:cNvSpPr>
          <p:nvPr/>
        </p:nvSpPr>
        <p:spPr bwMode="auto">
          <a:xfrm>
            <a:off x="4648200" y="5562600"/>
            <a:ext cx="35052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 i="1">
                <a:solidFill>
                  <a:srgbClr val="494319"/>
                </a:solidFill>
                <a:latin typeface="Cambria" pitchFamily="18" charset="0"/>
              </a:rPr>
              <a:t>Pienso en ti, oyendo un canto perdido en lontananza.</a:t>
            </a:r>
            <a:br>
              <a:rPr lang="en-US" sz="1200" i="1">
                <a:solidFill>
                  <a:srgbClr val="494319"/>
                </a:solidFill>
                <a:latin typeface="Cambria" pitchFamily="18" charset="0"/>
              </a:rPr>
            </a:br>
            <a:r>
              <a:rPr lang="en-US" sz="1200" i="1">
                <a:solidFill>
                  <a:srgbClr val="494319"/>
                </a:solidFill>
                <a:latin typeface="Cambria" pitchFamily="18" charset="0"/>
              </a:rPr>
              <a:t>Cantan las cosas muertas, la música del vuelo.</a:t>
            </a:r>
            <a:br>
              <a:rPr lang="en-US" sz="1200" i="1">
                <a:solidFill>
                  <a:srgbClr val="494319"/>
                </a:solidFill>
                <a:latin typeface="Cambria" pitchFamily="18" charset="0"/>
              </a:rPr>
            </a:br>
            <a:r>
              <a:rPr lang="en-US" sz="1200" i="1">
                <a:solidFill>
                  <a:srgbClr val="494319"/>
                </a:solidFill>
                <a:latin typeface="Cambria" pitchFamily="18" charset="0"/>
              </a:rPr>
              <a:t>Como mi amor caído conserva su esperanza,</a:t>
            </a:r>
            <a:br>
              <a:rPr lang="en-US" sz="1200" i="1">
                <a:solidFill>
                  <a:srgbClr val="494319"/>
                </a:solidFill>
                <a:latin typeface="Cambria" pitchFamily="18" charset="0"/>
              </a:rPr>
            </a:br>
            <a:r>
              <a:rPr lang="en-US" sz="1200" i="1">
                <a:solidFill>
                  <a:srgbClr val="494319"/>
                </a:solidFill>
                <a:latin typeface="Cambria" pitchFamily="18" charset="0"/>
              </a:rPr>
              <a:t>la floresta marchita quiere subir al cielo.</a:t>
            </a:r>
          </a:p>
        </p:txBody>
      </p:sp>
      <p:sp>
        <p:nvSpPr>
          <p:cNvPr id="3145" name="Rectangle 73" descr="627935_60"/>
          <p:cNvSpPr>
            <a:spLocks noChangeArrowheads="1"/>
          </p:cNvSpPr>
          <p:nvPr/>
        </p:nvSpPr>
        <p:spPr bwMode="auto">
          <a:xfrm>
            <a:off x="4343400" y="1676400"/>
            <a:ext cx="3733800" cy="2590800"/>
          </a:xfrm>
          <a:prstGeom prst="rect">
            <a:avLst/>
          </a:prstGeom>
          <a:blipFill dpi="0" rotWithShape="1">
            <a:blip r:embed="rId6" cstate="print"/>
            <a:srcRect/>
            <a:stretch>
              <a:fillRect/>
            </a:stretch>
          </a:blipFill>
          <a:ln w="38100">
            <a:pattFill prst="pct70">
              <a:fgClr>
                <a:srgbClr val="BFAF73"/>
              </a:fgClr>
              <a:bgClr>
                <a:schemeClr val="tx1"/>
              </a:bgClr>
            </a:pattFill>
            <a:miter lim="800000"/>
            <a:headEnd/>
            <a:tailEnd/>
          </a:ln>
        </p:spPr>
        <p:txBody>
          <a:bodyPr wrap="none" anchor="ctr"/>
          <a:lstStyle/>
          <a:p>
            <a:endParaRPr lang="es-UY"/>
          </a:p>
        </p:txBody>
      </p:sp>
      <p:sp>
        <p:nvSpPr>
          <p:cNvPr id="3147" name="Rectangle 75" descr="Imagen1"/>
          <p:cNvSpPr>
            <a:spLocks noChangeArrowheads="1"/>
          </p:cNvSpPr>
          <p:nvPr/>
        </p:nvSpPr>
        <p:spPr bwMode="auto">
          <a:xfrm>
            <a:off x="4343400" y="1676400"/>
            <a:ext cx="3733800" cy="2590800"/>
          </a:xfrm>
          <a:prstGeom prst="rect">
            <a:avLst/>
          </a:prstGeom>
          <a:blipFill dpi="0" rotWithShape="1">
            <a:blip r:embed="rId7" cstate="print"/>
            <a:srcRect/>
            <a:stretch>
              <a:fillRect/>
            </a:stretch>
          </a:blipFill>
          <a:ln w="38100">
            <a:pattFill prst="pct70">
              <a:fgClr>
                <a:srgbClr val="BFAF73"/>
              </a:fgClr>
              <a:bgClr>
                <a:schemeClr val="tx1"/>
              </a:bgClr>
            </a:pattFill>
            <a:miter lim="800000"/>
            <a:headEnd/>
            <a:tailEnd/>
          </a:ln>
        </p:spPr>
        <p:txBody>
          <a:bodyPr wrap="none" anchor="ctr"/>
          <a:lstStyle/>
          <a:p>
            <a:endParaRPr lang="es-UY"/>
          </a:p>
        </p:txBody>
      </p:sp>
      <p:sp>
        <p:nvSpPr>
          <p:cNvPr id="3148" name="Text Box 76"/>
          <p:cNvSpPr txBox="1">
            <a:spLocks noChangeArrowheads="1"/>
          </p:cNvSpPr>
          <p:nvPr/>
        </p:nvSpPr>
        <p:spPr bwMode="auto">
          <a:xfrm>
            <a:off x="4724400" y="4724400"/>
            <a:ext cx="3198813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 i="1" dirty="0">
                <a:solidFill>
                  <a:srgbClr val="494319"/>
                </a:solidFill>
                <a:latin typeface="Cambria" pitchFamily="18" charset="0"/>
              </a:rPr>
              <a:t>Caen </a:t>
            </a:r>
            <a:r>
              <a:rPr lang="en-US" sz="1200" i="1" dirty="0" err="1">
                <a:solidFill>
                  <a:srgbClr val="494319"/>
                </a:solidFill>
                <a:latin typeface="Cambria" pitchFamily="18" charset="0"/>
              </a:rPr>
              <a:t>las</a:t>
            </a:r>
            <a:r>
              <a:rPr lang="en-US" sz="1200" i="1" dirty="0">
                <a:solidFill>
                  <a:srgbClr val="494319"/>
                </a:solidFill>
                <a:latin typeface="Cambria" pitchFamily="18" charset="0"/>
              </a:rPr>
              <a:t> </a:t>
            </a:r>
            <a:r>
              <a:rPr lang="en-US" sz="1200" i="1" dirty="0" err="1">
                <a:solidFill>
                  <a:srgbClr val="494319"/>
                </a:solidFill>
                <a:latin typeface="Cambria" pitchFamily="18" charset="0"/>
              </a:rPr>
              <a:t>hojas</a:t>
            </a:r>
            <a:r>
              <a:rPr lang="en-US" sz="1200" i="1" dirty="0">
                <a:solidFill>
                  <a:srgbClr val="494319"/>
                </a:solidFill>
                <a:latin typeface="Cambria" pitchFamily="18" charset="0"/>
              </a:rPr>
              <a:t>. La </a:t>
            </a:r>
            <a:r>
              <a:rPr lang="en-US" sz="1200" i="1" dirty="0" err="1">
                <a:solidFill>
                  <a:srgbClr val="494319"/>
                </a:solidFill>
                <a:latin typeface="Cambria" pitchFamily="18" charset="0"/>
              </a:rPr>
              <a:t>selva</a:t>
            </a:r>
            <a:r>
              <a:rPr lang="en-US" sz="1200" i="1" dirty="0">
                <a:solidFill>
                  <a:srgbClr val="494319"/>
                </a:solidFill>
                <a:latin typeface="Cambria" pitchFamily="18" charset="0"/>
              </a:rPr>
              <a:t> </a:t>
            </a:r>
            <a:r>
              <a:rPr lang="en-US" sz="1200" i="1" dirty="0" err="1">
                <a:solidFill>
                  <a:srgbClr val="494319"/>
                </a:solidFill>
                <a:latin typeface="Cambria" pitchFamily="18" charset="0"/>
              </a:rPr>
              <a:t>trágica</a:t>
            </a:r>
            <a:r>
              <a:rPr lang="en-US" sz="1200" i="1" dirty="0">
                <a:solidFill>
                  <a:srgbClr val="494319"/>
                </a:solidFill>
                <a:latin typeface="Cambria" pitchFamily="18" charset="0"/>
              </a:rPr>
              <a:t> se </a:t>
            </a:r>
            <a:r>
              <a:rPr lang="en-US" sz="1200" i="1" dirty="0" err="1">
                <a:solidFill>
                  <a:srgbClr val="494319"/>
                </a:solidFill>
                <a:latin typeface="Cambria" pitchFamily="18" charset="0"/>
              </a:rPr>
              <a:t>derrumba</a:t>
            </a:r>
            <a:r>
              <a:rPr lang="en-US" sz="1200" i="1" dirty="0">
                <a:solidFill>
                  <a:srgbClr val="494319"/>
                </a:solidFill>
                <a:latin typeface="Cambria" pitchFamily="18" charset="0"/>
              </a:rPr>
              <a:t>.</a:t>
            </a:r>
            <a:br>
              <a:rPr lang="en-US" sz="1200" i="1" dirty="0">
                <a:solidFill>
                  <a:srgbClr val="494319"/>
                </a:solidFill>
                <a:latin typeface="Cambria" pitchFamily="18" charset="0"/>
              </a:rPr>
            </a:br>
            <a:r>
              <a:rPr lang="en-US" sz="1200" i="1" dirty="0" err="1">
                <a:solidFill>
                  <a:srgbClr val="494319"/>
                </a:solidFill>
                <a:latin typeface="Cambria" pitchFamily="18" charset="0"/>
              </a:rPr>
              <a:t>Desparrámase</a:t>
            </a:r>
            <a:r>
              <a:rPr lang="en-US" sz="1200" i="1" dirty="0">
                <a:solidFill>
                  <a:srgbClr val="494319"/>
                </a:solidFill>
                <a:latin typeface="Cambria" pitchFamily="18" charset="0"/>
              </a:rPr>
              <a:t> un sauce </a:t>
            </a:r>
            <a:r>
              <a:rPr lang="en-US" sz="1200" i="1" dirty="0" err="1">
                <a:solidFill>
                  <a:srgbClr val="494319"/>
                </a:solidFill>
                <a:latin typeface="Cambria" pitchFamily="18" charset="0"/>
              </a:rPr>
              <a:t>cual</a:t>
            </a:r>
            <a:r>
              <a:rPr lang="en-US" sz="1200" i="1" dirty="0">
                <a:solidFill>
                  <a:srgbClr val="494319"/>
                </a:solidFill>
                <a:latin typeface="Cambria" pitchFamily="18" charset="0"/>
              </a:rPr>
              <a:t> </a:t>
            </a:r>
            <a:r>
              <a:rPr lang="en-US" sz="1200" i="1" dirty="0" err="1">
                <a:solidFill>
                  <a:srgbClr val="494319"/>
                </a:solidFill>
                <a:latin typeface="Cambria" pitchFamily="18" charset="0"/>
              </a:rPr>
              <a:t>generosa</a:t>
            </a:r>
            <a:r>
              <a:rPr lang="en-US" sz="1200" i="1" dirty="0">
                <a:solidFill>
                  <a:srgbClr val="494319"/>
                </a:solidFill>
                <a:latin typeface="Cambria" pitchFamily="18" charset="0"/>
              </a:rPr>
              <a:t> </a:t>
            </a:r>
            <a:r>
              <a:rPr lang="en-US" sz="1200" i="1" dirty="0" err="1">
                <a:solidFill>
                  <a:srgbClr val="494319"/>
                </a:solidFill>
                <a:latin typeface="Cambria" pitchFamily="18" charset="0"/>
              </a:rPr>
              <a:t>fuente</a:t>
            </a:r>
            <a:r>
              <a:rPr lang="en-US" sz="1200" i="1" dirty="0">
                <a:solidFill>
                  <a:srgbClr val="494319"/>
                </a:solidFill>
                <a:latin typeface="Cambria" pitchFamily="18" charset="0"/>
              </a:rPr>
              <a:t>.</a:t>
            </a:r>
            <a:br>
              <a:rPr lang="en-US" sz="1200" i="1" dirty="0">
                <a:solidFill>
                  <a:srgbClr val="494319"/>
                </a:solidFill>
                <a:latin typeface="Cambria" pitchFamily="18" charset="0"/>
              </a:rPr>
            </a:br>
            <a:r>
              <a:rPr lang="en-US" sz="1200" i="1" dirty="0">
                <a:solidFill>
                  <a:srgbClr val="494319"/>
                </a:solidFill>
                <a:latin typeface="Cambria" pitchFamily="18" charset="0"/>
              </a:rPr>
              <a:t>Las </a:t>
            </a:r>
            <a:r>
              <a:rPr lang="en-US" sz="1200" i="1" dirty="0" err="1">
                <a:solidFill>
                  <a:srgbClr val="494319"/>
                </a:solidFill>
                <a:latin typeface="Cambria" pitchFamily="18" charset="0"/>
              </a:rPr>
              <a:t>hojas</a:t>
            </a:r>
            <a:r>
              <a:rPr lang="en-US" sz="1200" i="1" dirty="0">
                <a:solidFill>
                  <a:srgbClr val="494319"/>
                </a:solidFill>
                <a:latin typeface="Cambria" pitchFamily="18" charset="0"/>
              </a:rPr>
              <a:t> </a:t>
            </a:r>
            <a:r>
              <a:rPr lang="en-US" sz="1200" i="1" dirty="0" err="1">
                <a:solidFill>
                  <a:srgbClr val="494319"/>
                </a:solidFill>
                <a:latin typeface="Cambria" pitchFamily="18" charset="0"/>
              </a:rPr>
              <a:t>más</a:t>
            </a:r>
            <a:r>
              <a:rPr lang="en-US" sz="1200" i="1" dirty="0">
                <a:solidFill>
                  <a:srgbClr val="494319"/>
                </a:solidFill>
                <a:latin typeface="Cambria" pitchFamily="18" charset="0"/>
              </a:rPr>
              <a:t> </a:t>
            </a:r>
            <a:r>
              <a:rPr lang="en-US" sz="1200" i="1" dirty="0" err="1">
                <a:solidFill>
                  <a:srgbClr val="494319"/>
                </a:solidFill>
                <a:latin typeface="Cambria" pitchFamily="18" charset="0"/>
              </a:rPr>
              <a:t>diversas</a:t>
            </a:r>
            <a:r>
              <a:rPr lang="en-US" sz="1200" i="1" dirty="0">
                <a:solidFill>
                  <a:srgbClr val="494319"/>
                </a:solidFill>
                <a:latin typeface="Cambria" pitchFamily="18" charset="0"/>
              </a:rPr>
              <a:t> </a:t>
            </a:r>
            <a:r>
              <a:rPr lang="en-US" sz="1200" i="1" dirty="0" err="1">
                <a:solidFill>
                  <a:srgbClr val="494319"/>
                </a:solidFill>
                <a:latin typeface="Cambria" pitchFamily="18" charset="0"/>
              </a:rPr>
              <a:t>tienen</a:t>
            </a:r>
            <a:r>
              <a:rPr lang="en-US" sz="1200" i="1" dirty="0">
                <a:solidFill>
                  <a:srgbClr val="494319"/>
                </a:solidFill>
                <a:latin typeface="Cambria" pitchFamily="18" charset="0"/>
              </a:rPr>
              <a:t> la </a:t>
            </a:r>
            <a:r>
              <a:rPr lang="en-US" sz="1200" i="1" dirty="0" err="1">
                <a:solidFill>
                  <a:srgbClr val="494319"/>
                </a:solidFill>
                <a:latin typeface="Cambria" pitchFamily="18" charset="0"/>
              </a:rPr>
              <a:t>misma</a:t>
            </a:r>
            <a:r>
              <a:rPr lang="en-US" sz="1200" i="1" dirty="0">
                <a:solidFill>
                  <a:srgbClr val="494319"/>
                </a:solidFill>
                <a:latin typeface="Cambria" pitchFamily="18" charset="0"/>
              </a:rPr>
              <a:t> </a:t>
            </a:r>
            <a:r>
              <a:rPr lang="en-US" sz="1200" i="1" dirty="0" err="1">
                <a:solidFill>
                  <a:srgbClr val="494319"/>
                </a:solidFill>
                <a:latin typeface="Cambria" pitchFamily="18" charset="0"/>
              </a:rPr>
              <a:t>tumba</a:t>
            </a:r>
            <a:r>
              <a:rPr lang="en-US" sz="1200" i="1" dirty="0">
                <a:solidFill>
                  <a:srgbClr val="494319"/>
                </a:solidFill>
                <a:latin typeface="Cambria" pitchFamily="18" charset="0"/>
              </a:rPr>
              <a:t>,</a:t>
            </a:r>
            <a:br>
              <a:rPr lang="en-US" sz="1200" i="1" dirty="0">
                <a:solidFill>
                  <a:srgbClr val="494319"/>
                </a:solidFill>
                <a:latin typeface="Cambria" pitchFamily="18" charset="0"/>
              </a:rPr>
            </a:br>
            <a:r>
              <a:rPr lang="en-US" sz="1200" i="1" dirty="0">
                <a:solidFill>
                  <a:srgbClr val="494319"/>
                </a:solidFill>
                <a:latin typeface="Cambria" pitchFamily="18" charset="0"/>
              </a:rPr>
              <a:t>y </a:t>
            </a:r>
            <a:r>
              <a:rPr lang="en-US" sz="1200" i="1" dirty="0" err="1">
                <a:solidFill>
                  <a:srgbClr val="494319"/>
                </a:solidFill>
                <a:latin typeface="Cambria" pitchFamily="18" charset="0"/>
              </a:rPr>
              <a:t>entremezcladas</a:t>
            </a:r>
            <a:r>
              <a:rPr lang="en-US" sz="1200" i="1" dirty="0">
                <a:solidFill>
                  <a:srgbClr val="494319"/>
                </a:solidFill>
                <a:latin typeface="Cambria" pitchFamily="18" charset="0"/>
              </a:rPr>
              <a:t> </a:t>
            </a:r>
            <a:r>
              <a:rPr lang="en-US" sz="1200" i="1" dirty="0" err="1">
                <a:solidFill>
                  <a:srgbClr val="494319"/>
                </a:solidFill>
                <a:latin typeface="Cambria" pitchFamily="18" charset="0"/>
              </a:rPr>
              <a:t>ruedan</a:t>
            </a:r>
            <a:r>
              <a:rPr lang="en-US" sz="1200" i="1" dirty="0">
                <a:solidFill>
                  <a:srgbClr val="494319"/>
                </a:solidFill>
                <a:latin typeface="Cambria" pitchFamily="18" charset="0"/>
              </a:rPr>
              <a:t> en un </a:t>
            </a:r>
            <a:r>
              <a:rPr lang="en-US" sz="1200" i="1" dirty="0" err="1">
                <a:solidFill>
                  <a:srgbClr val="494319"/>
                </a:solidFill>
                <a:latin typeface="Cambria" pitchFamily="18" charset="0"/>
              </a:rPr>
              <a:t>mismo</a:t>
            </a:r>
            <a:r>
              <a:rPr lang="en-US" sz="1200" i="1" dirty="0">
                <a:solidFill>
                  <a:srgbClr val="494319"/>
                </a:solidFill>
                <a:latin typeface="Cambria" pitchFamily="18" charset="0"/>
              </a:rPr>
              <a:t> </a:t>
            </a:r>
            <a:r>
              <a:rPr lang="en-US" sz="1200" i="1" dirty="0" err="1">
                <a:solidFill>
                  <a:srgbClr val="494319"/>
                </a:solidFill>
                <a:latin typeface="Cambria" pitchFamily="18" charset="0"/>
              </a:rPr>
              <a:t>torrente</a:t>
            </a:r>
            <a:r>
              <a:rPr lang="en-US" sz="1200" i="1" dirty="0">
                <a:solidFill>
                  <a:srgbClr val="494319"/>
                </a:solidFill>
                <a:latin typeface="Cambria" pitchFamily="18" charset="0"/>
              </a:rPr>
              <a:t>.</a:t>
            </a:r>
          </a:p>
        </p:txBody>
      </p:sp>
      <p:sp>
        <p:nvSpPr>
          <p:cNvPr id="3149" name="Text Box 77"/>
          <p:cNvSpPr txBox="1">
            <a:spLocks noChangeArrowheads="1"/>
          </p:cNvSpPr>
          <p:nvPr/>
        </p:nvSpPr>
        <p:spPr bwMode="auto">
          <a:xfrm>
            <a:off x="4724400" y="5562600"/>
            <a:ext cx="328612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 i="1">
                <a:solidFill>
                  <a:srgbClr val="494319"/>
                </a:solidFill>
                <a:latin typeface="Cambria" pitchFamily="18" charset="0"/>
              </a:rPr>
              <a:t>Tú eres como una brisa para mi huerto sonoro.</a:t>
            </a:r>
            <a:br>
              <a:rPr lang="en-US" sz="1200" i="1">
                <a:solidFill>
                  <a:srgbClr val="494319"/>
                </a:solidFill>
                <a:latin typeface="Cambria" pitchFamily="18" charset="0"/>
              </a:rPr>
            </a:br>
            <a:r>
              <a:rPr lang="en-US" sz="1200" i="1">
                <a:solidFill>
                  <a:srgbClr val="494319"/>
                </a:solidFill>
                <a:latin typeface="Cambria" pitchFamily="18" charset="0"/>
              </a:rPr>
              <a:t>Mi vida es una rama, a tu paso, deshojas;</a:t>
            </a:r>
            <a:br>
              <a:rPr lang="en-US" sz="1200" i="1">
                <a:solidFill>
                  <a:srgbClr val="494319"/>
                </a:solidFill>
                <a:latin typeface="Cambria" pitchFamily="18" charset="0"/>
              </a:rPr>
            </a:br>
            <a:r>
              <a:rPr lang="en-US" sz="1200" i="1">
                <a:solidFill>
                  <a:srgbClr val="494319"/>
                </a:solidFill>
                <a:latin typeface="Cambria" pitchFamily="18" charset="0"/>
              </a:rPr>
              <a:t>y que tendrá a los vientos, un destino que ignoro.</a:t>
            </a:r>
            <a:br>
              <a:rPr lang="en-US" sz="1200" i="1">
                <a:solidFill>
                  <a:srgbClr val="494319"/>
                </a:solidFill>
                <a:latin typeface="Cambria" pitchFamily="18" charset="0"/>
              </a:rPr>
            </a:br>
            <a:r>
              <a:rPr lang="en-US" sz="1200" i="1">
                <a:solidFill>
                  <a:srgbClr val="494319"/>
                </a:solidFill>
                <a:latin typeface="Cambria" pitchFamily="18" charset="0"/>
              </a:rPr>
              <a:t>Es otoño. Estoy solo. Pienso en ti. Caen las hojas…</a:t>
            </a:r>
          </a:p>
        </p:txBody>
      </p:sp>
      <p:sp>
        <p:nvSpPr>
          <p:cNvPr id="3151" name="Rectangle 79" descr="Imagen1pe"/>
          <p:cNvSpPr>
            <a:spLocks noChangeArrowheads="1"/>
          </p:cNvSpPr>
          <p:nvPr/>
        </p:nvSpPr>
        <p:spPr bwMode="auto">
          <a:xfrm>
            <a:off x="4343400" y="1676400"/>
            <a:ext cx="3733800" cy="2590800"/>
          </a:xfrm>
          <a:prstGeom prst="rect">
            <a:avLst/>
          </a:prstGeom>
          <a:blipFill dpi="0" rotWithShape="1">
            <a:blip r:embed="rId8" cstate="print"/>
            <a:srcRect/>
            <a:stretch>
              <a:fillRect/>
            </a:stretch>
          </a:blipFill>
          <a:ln w="38100">
            <a:pattFill prst="pct70">
              <a:fgClr>
                <a:srgbClr val="BFAF73"/>
              </a:fgClr>
              <a:bgClr>
                <a:schemeClr val="tx1"/>
              </a:bgClr>
            </a:pattFill>
            <a:miter lim="800000"/>
            <a:headEnd/>
            <a:tailEnd/>
          </a:ln>
        </p:spPr>
        <p:txBody>
          <a:bodyPr wrap="none" anchor="ctr"/>
          <a:lstStyle/>
          <a:p>
            <a:endParaRPr lang="es-UY"/>
          </a:p>
        </p:txBody>
      </p:sp>
      <p:sp>
        <p:nvSpPr>
          <p:cNvPr id="3153" name="Rectangle 81" descr="Imagen1pe  ar"/>
          <p:cNvSpPr>
            <a:spLocks noChangeArrowheads="1"/>
          </p:cNvSpPr>
          <p:nvPr/>
        </p:nvSpPr>
        <p:spPr bwMode="auto">
          <a:xfrm>
            <a:off x="4343400" y="1676400"/>
            <a:ext cx="3733800" cy="2590800"/>
          </a:xfrm>
          <a:prstGeom prst="rect">
            <a:avLst/>
          </a:prstGeom>
          <a:blipFill dpi="0" rotWithShape="1">
            <a:blip r:embed="rId9" cstate="print"/>
            <a:srcRect/>
            <a:stretch>
              <a:fillRect/>
            </a:stretch>
          </a:blipFill>
          <a:ln w="38100">
            <a:pattFill prst="pct70">
              <a:fgClr>
                <a:srgbClr val="BFAF73"/>
              </a:fgClr>
              <a:bgClr>
                <a:schemeClr val="tx1"/>
              </a:bgClr>
            </a:pattFill>
            <a:miter lim="800000"/>
            <a:headEnd/>
            <a:tailEnd/>
          </a:ln>
        </p:spPr>
        <p:txBody>
          <a:bodyPr wrap="none" anchor="ctr"/>
          <a:lstStyle/>
          <a:p>
            <a:endParaRPr lang="es-UY"/>
          </a:p>
        </p:txBody>
      </p:sp>
      <p:sp>
        <p:nvSpPr>
          <p:cNvPr id="3154" name="Rectangle 82" descr="Imagen1pe  ban"/>
          <p:cNvSpPr>
            <a:spLocks noChangeArrowheads="1"/>
          </p:cNvSpPr>
          <p:nvPr/>
        </p:nvSpPr>
        <p:spPr bwMode="auto">
          <a:xfrm>
            <a:off x="4343400" y="1676400"/>
            <a:ext cx="3733800" cy="2590800"/>
          </a:xfrm>
          <a:prstGeom prst="rect">
            <a:avLst/>
          </a:prstGeom>
          <a:blipFill dpi="0" rotWithShape="1">
            <a:blip r:embed="rId10" cstate="print"/>
            <a:srcRect/>
            <a:stretch>
              <a:fillRect/>
            </a:stretch>
          </a:blipFill>
          <a:ln w="38100">
            <a:pattFill prst="pct70">
              <a:fgClr>
                <a:srgbClr val="BFAF73"/>
              </a:fgClr>
              <a:bgClr>
                <a:schemeClr val="tx1"/>
              </a:bgClr>
            </a:pattFill>
            <a:miter lim="800000"/>
            <a:headEnd/>
            <a:tailEnd/>
          </a:ln>
        </p:spPr>
        <p:txBody>
          <a:bodyPr wrap="none" anchor="ctr"/>
          <a:lstStyle/>
          <a:p>
            <a:endParaRPr lang="es-UY"/>
          </a:p>
        </p:txBody>
      </p:sp>
      <p:pic>
        <p:nvPicPr>
          <p:cNvPr id="2066" name="Picture 99" descr="annaorange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257800" y="2819400"/>
            <a:ext cx="685800" cy="140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2" name="Rectangle 100"/>
          <p:cNvSpPr>
            <a:spLocks noChangeArrowheads="1"/>
          </p:cNvSpPr>
          <p:nvPr/>
        </p:nvSpPr>
        <p:spPr bwMode="auto">
          <a:xfrm>
            <a:off x="4191000" y="1524000"/>
            <a:ext cx="4038600" cy="2819400"/>
          </a:xfrm>
          <a:prstGeom prst="rect">
            <a:avLst/>
          </a:prstGeom>
          <a:solidFill>
            <a:srgbClr val="F1F1F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UY"/>
          </a:p>
        </p:txBody>
      </p:sp>
      <p:sp>
        <p:nvSpPr>
          <p:cNvPr id="3138" name="Text Box 66"/>
          <p:cNvSpPr txBox="1">
            <a:spLocks noChangeArrowheads="1"/>
          </p:cNvSpPr>
          <p:nvPr/>
        </p:nvSpPr>
        <p:spPr bwMode="auto">
          <a:xfrm>
            <a:off x="4953000" y="2971800"/>
            <a:ext cx="2167068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6000" i="1" dirty="0" err="1">
                <a:solidFill>
                  <a:srgbClr val="494319"/>
                </a:solidFill>
                <a:latin typeface="FlorentineCursiveRROsf" pitchFamily="2" charset="0"/>
              </a:rPr>
              <a:t>Melancolia</a:t>
            </a:r>
            <a:endParaRPr lang="en-US" sz="6000" i="1" dirty="0">
              <a:solidFill>
                <a:srgbClr val="494319"/>
              </a:solidFill>
              <a:latin typeface="FlorentineCursiveRROsf" pitchFamily="2" charset="0"/>
            </a:endParaRPr>
          </a:p>
        </p:txBody>
      </p:sp>
      <p:pic>
        <p:nvPicPr>
          <p:cNvPr id="3162" name="Picture 90" descr="otoclaro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6934200" y="4800600"/>
            <a:ext cx="685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39" name="Text Box 67"/>
          <p:cNvSpPr txBox="1">
            <a:spLocks noChangeArrowheads="1"/>
          </p:cNvSpPr>
          <p:nvPr/>
        </p:nvSpPr>
        <p:spPr bwMode="auto">
          <a:xfrm>
            <a:off x="5029200" y="4191000"/>
            <a:ext cx="22129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800" i="1" dirty="0">
                <a:solidFill>
                  <a:srgbClr val="494319"/>
                </a:solidFill>
                <a:latin typeface="FlorentineCursiveRROsf" pitchFamily="2" charset="0"/>
              </a:rPr>
              <a:t>Pedro Miguel </a:t>
            </a:r>
            <a:r>
              <a:rPr lang="en-US" sz="2800" i="1" dirty="0" err="1">
                <a:solidFill>
                  <a:srgbClr val="494319"/>
                </a:solidFill>
                <a:latin typeface="FlorentineCursiveRROsf" pitchFamily="2" charset="0"/>
              </a:rPr>
              <a:t>Obligado</a:t>
            </a:r>
            <a:endParaRPr lang="en-US" sz="2800" i="1" dirty="0">
              <a:solidFill>
                <a:srgbClr val="494319"/>
              </a:solidFill>
              <a:latin typeface="FlorentineCursiveRROsf" pitchFamily="2" charset="0"/>
            </a:endParaRPr>
          </a:p>
        </p:txBody>
      </p:sp>
      <p:sp>
        <p:nvSpPr>
          <p:cNvPr id="32" name="31 CuadroTexto"/>
          <p:cNvSpPr txBox="1"/>
          <p:nvPr/>
        </p:nvSpPr>
        <p:spPr>
          <a:xfrm>
            <a:off x="6705600" y="6019800"/>
            <a:ext cx="1456745" cy="5493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970" i="1" dirty="0" smtClean="0">
                <a:solidFill>
                  <a:srgbClr val="343012"/>
                </a:solidFill>
                <a:latin typeface="FlorentineCursiveRROsf" pitchFamily="2" charset="0"/>
              </a:rPr>
              <a:t>pase </a:t>
            </a:r>
            <a:r>
              <a:rPr lang="en-US" sz="2970" i="1" dirty="0" err="1" smtClean="0">
                <a:solidFill>
                  <a:srgbClr val="343012"/>
                </a:solidFill>
                <a:latin typeface="FlorentineCursiveRROsf" pitchFamily="2" charset="0"/>
              </a:rPr>
              <a:t>automatico</a:t>
            </a:r>
            <a:endParaRPr lang="es-UY" sz="2970" i="1" dirty="0">
              <a:solidFill>
                <a:srgbClr val="343012"/>
              </a:solidFill>
              <a:latin typeface="FlorentineCursiveRROsf" pitchFamily="2" charset="0"/>
            </a:endParaRPr>
          </a:p>
        </p:txBody>
      </p:sp>
      <p:sp>
        <p:nvSpPr>
          <p:cNvPr id="33" name="32 CuadroTexto"/>
          <p:cNvSpPr txBox="1"/>
          <p:nvPr/>
        </p:nvSpPr>
        <p:spPr>
          <a:xfrm>
            <a:off x="4800600" y="4876800"/>
            <a:ext cx="246830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 smtClean="0">
                <a:solidFill>
                  <a:srgbClr val="343012"/>
                </a:solidFill>
                <a:latin typeface="FlorentineCursiveRROsf"/>
              </a:rPr>
              <a:t>inesgaret@gmail.com</a:t>
            </a:r>
            <a:endParaRPr lang="es-UY" sz="4000" dirty="0">
              <a:solidFill>
                <a:srgbClr val="343012"/>
              </a:solidFill>
              <a:latin typeface="FlorentineCursiveRROsf"/>
            </a:endParaRPr>
          </a:p>
        </p:txBody>
      </p:sp>
      <p:sp>
        <p:nvSpPr>
          <p:cNvPr id="3175" name="Rectangle 103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F1F1F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UY" dirty="0"/>
          </a:p>
        </p:txBody>
      </p:sp>
      <p:sp>
        <p:nvSpPr>
          <p:cNvPr id="3180" name="Text Box 108"/>
          <p:cNvSpPr txBox="1">
            <a:spLocks noChangeArrowheads="1"/>
          </p:cNvSpPr>
          <p:nvPr/>
        </p:nvSpPr>
        <p:spPr bwMode="auto">
          <a:xfrm>
            <a:off x="2971800" y="2362200"/>
            <a:ext cx="24257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200" i="1" dirty="0">
                <a:solidFill>
                  <a:srgbClr val="343012"/>
                </a:solidFill>
                <a:latin typeface="FlorentineCursiveRROsf" pitchFamily="2" charset="0"/>
              </a:rPr>
              <a:t>Tubes – Anna y Liza</a:t>
            </a:r>
          </a:p>
        </p:txBody>
      </p:sp>
      <p:sp>
        <p:nvSpPr>
          <p:cNvPr id="3181" name="Text Box 109"/>
          <p:cNvSpPr txBox="1">
            <a:spLocks noChangeArrowheads="1"/>
          </p:cNvSpPr>
          <p:nvPr/>
        </p:nvSpPr>
        <p:spPr bwMode="auto">
          <a:xfrm>
            <a:off x="1600200" y="3276600"/>
            <a:ext cx="5007718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000" i="1" dirty="0">
                <a:solidFill>
                  <a:srgbClr val="343012"/>
                </a:solidFill>
                <a:latin typeface="FlorentineCursiveRROsf" pitchFamily="2" charset="0"/>
              </a:rPr>
              <a:t>Audio -  Giovanni </a:t>
            </a:r>
            <a:r>
              <a:rPr lang="en-US" sz="3000" i="1" dirty="0" err="1">
                <a:solidFill>
                  <a:srgbClr val="343012"/>
                </a:solidFill>
                <a:latin typeface="FlorentineCursiveRROsf" pitchFamily="2" charset="0"/>
              </a:rPr>
              <a:t>Marradi</a:t>
            </a:r>
            <a:r>
              <a:rPr lang="en-US" sz="3000" i="1" dirty="0">
                <a:solidFill>
                  <a:srgbClr val="343012"/>
                </a:solidFill>
                <a:latin typeface="FlorentineCursiveRROsf" pitchFamily="2" charset="0"/>
              </a:rPr>
              <a:t> – The impossible Dream</a:t>
            </a:r>
          </a:p>
        </p:txBody>
      </p:sp>
      <p:sp>
        <p:nvSpPr>
          <p:cNvPr id="34" name="33 CuadroTexto"/>
          <p:cNvSpPr txBox="1"/>
          <p:nvPr/>
        </p:nvSpPr>
        <p:spPr>
          <a:xfrm>
            <a:off x="2895600" y="1600200"/>
            <a:ext cx="2982804" cy="5616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050" i="1" dirty="0" smtClean="0">
                <a:solidFill>
                  <a:srgbClr val="151307"/>
                </a:solidFill>
                <a:latin typeface="FlorentineCursiveRROsf"/>
              </a:rPr>
              <a:t>Manipulacion de </a:t>
            </a:r>
            <a:r>
              <a:rPr lang="en-US" sz="3050" i="1" dirty="0" err="1" smtClean="0">
                <a:solidFill>
                  <a:srgbClr val="151307"/>
                </a:solidFill>
                <a:latin typeface="FlorentineCursiveRROsf"/>
              </a:rPr>
              <a:t>imagenes</a:t>
            </a:r>
            <a:r>
              <a:rPr lang="en-US" sz="3050" i="1" dirty="0" smtClean="0">
                <a:solidFill>
                  <a:srgbClr val="151307"/>
                </a:solidFill>
                <a:latin typeface="FlorentineCursiveRROsf"/>
              </a:rPr>
              <a:t>, Ines</a:t>
            </a:r>
            <a:endParaRPr lang="es-UY" sz="3050" i="1" dirty="0">
              <a:solidFill>
                <a:srgbClr val="151307"/>
              </a:solidFill>
              <a:latin typeface="FlorentineCursiveRROsf"/>
            </a:endParaRPr>
          </a:p>
        </p:txBody>
      </p:sp>
    </p:spTree>
  </p:cSld>
  <p:clrMapOvr>
    <a:masterClrMapping/>
  </p:clrMapOvr>
  <p:transition advClick="0">
    <p:sndAc>
      <p:stSnd>
        <p:snd r:embed="rId2" name="GIOVANNI MARRADI - The impossible dream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31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3000"/>
                                        <p:tgtEl>
                                          <p:spTgt spid="31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30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3000"/>
                                        <p:tgtEl>
                                          <p:spTgt spid="31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500"/>
                            </p:stCondLst>
                            <p:childTnLst>
                              <p:par>
                                <p:cTn id="18" presetID="16" presetClass="exit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9" dur="3000"/>
                                        <p:tgtEl>
                                          <p:spTgt spid="31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85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8000"/>
                                        <p:tgtEl>
                                          <p:spTgt spid="3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7000"/>
                                        <p:tgtEl>
                                          <p:spTgt spid="3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8000"/>
                                        <p:tgtEl>
                                          <p:spTgt spid="3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7000"/>
                                        <p:tgtEl>
                                          <p:spTgt spid="3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2500"/>
                            </p:stCondLst>
                            <p:childTnLst>
                              <p:par>
                                <p:cTn id="36" presetID="10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3000"/>
                                        <p:tgtEl>
                                          <p:spTgt spid="31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3000"/>
                                        <p:tgtEl>
                                          <p:spTgt spid="31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85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8000"/>
                                        <p:tgtEl>
                                          <p:spTgt spid="3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7000"/>
                                        <p:tgtEl>
                                          <p:spTgt spid="3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5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8000"/>
                                        <p:tgtEl>
                                          <p:spTgt spid="3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7000"/>
                                        <p:tgtEl>
                                          <p:spTgt spid="3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82500"/>
                            </p:stCondLst>
                            <p:childTnLst>
                              <p:par>
                                <p:cTn id="57" presetID="10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3000"/>
                                        <p:tgtEl>
                                          <p:spTgt spid="31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3000"/>
                                        <p:tgtEl>
                                          <p:spTgt spid="31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88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8000"/>
                                        <p:tgtEl>
                                          <p:spTgt spid="3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7000"/>
                                        <p:tgtEl>
                                          <p:spTgt spid="3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055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8000"/>
                                        <p:tgtEl>
                                          <p:spTgt spid="3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7000"/>
                                        <p:tgtEl>
                                          <p:spTgt spid="3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22500"/>
                            </p:stCondLst>
                            <p:childTnLst>
                              <p:par>
                                <p:cTn id="78" presetID="10" presetClass="exit" presetSubtype="0" fill="hold" grpId="1" nodeType="afterEffect">
                                  <p:stCondLst>
                                    <p:cond delay="4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3000"/>
                                        <p:tgtEl>
                                          <p:spTgt spid="31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0" presetClass="exit" presetSubtype="0" fill="hold" grpId="1" nodeType="withEffect">
                                  <p:stCondLst>
                                    <p:cond delay="4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3000"/>
                                        <p:tgtEl>
                                          <p:spTgt spid="31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3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370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3000"/>
                                        <p:tgtEl>
                                          <p:spTgt spid="3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42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450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3000"/>
                                        <p:tgtEl>
                                          <p:spTgt spid="3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48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3000"/>
                                        <p:tgtEl>
                                          <p:spTgt spid="3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10" grpId="0"/>
      <p:bldP spid="3110" grpId="1"/>
      <p:bldP spid="3111" grpId="0"/>
      <p:bldP spid="3111" grpId="1"/>
      <p:bldP spid="3131" grpId="0" animBg="1"/>
      <p:bldP spid="3132" grpId="0"/>
      <p:bldP spid="3132" grpId="1"/>
      <p:bldP spid="3133" grpId="0"/>
      <p:bldP spid="3133" grpId="1"/>
      <p:bldP spid="3145" grpId="0" animBg="1"/>
      <p:bldP spid="3147" grpId="0" animBg="1"/>
      <p:bldP spid="3148" grpId="0"/>
      <p:bldP spid="3148" grpId="1"/>
      <p:bldP spid="3149" grpId="0"/>
      <p:bldP spid="3149" grpId="1"/>
      <p:bldP spid="3151" grpId="0" animBg="1"/>
      <p:bldP spid="3153" grpId="0" animBg="1"/>
      <p:bldP spid="3154" grpId="0" animBg="1"/>
      <p:bldP spid="3172" grpId="0" animBg="1"/>
      <p:bldP spid="3139" grpId="0"/>
      <p:bldP spid="33" grpId="0"/>
      <p:bldP spid="3175" grpId="0" animBg="1"/>
      <p:bldP spid="3180" grpId="0"/>
      <p:bldP spid="3181" grpId="0"/>
      <p:bldP spid="3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UY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UY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722</TotalTime>
  <Words>107</Words>
  <Application>Microsoft Office PowerPoint</Application>
  <PresentationFormat>Presentación en pantalla (4:3)</PresentationFormat>
  <Paragraphs>15</Paragraphs>
  <Slides>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7" baseType="lpstr">
      <vt:lpstr>Arial</vt:lpstr>
      <vt:lpstr>Cambria</vt:lpstr>
      <vt:lpstr>FlorentineCursiveRROsf</vt:lpstr>
      <vt:lpstr>Kristen ITC</vt:lpstr>
      <vt:lpstr>Diseño predeterminado</vt:lpstr>
      <vt:lpstr>Diapositiva 1</vt:lpstr>
      <vt:lpstr>Diapositiva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Ines</dc:creator>
  <cp:lastModifiedBy>inesgaret</cp:lastModifiedBy>
  <cp:revision>82</cp:revision>
  <dcterms:created xsi:type="dcterms:W3CDTF">2011-07-14T12:28:17Z</dcterms:created>
  <dcterms:modified xsi:type="dcterms:W3CDTF">2016-07-09T17:57:13Z</dcterms:modified>
</cp:coreProperties>
</file>