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FtDJnFUTqpBT3Ezy3n+qw==" hashData="emDT7Wp7dFROi6j3khTInHd6h+moOBYYH3zSrbl2zmDCfKQPkh5TxqQdmKcBfBAJrYMyCZ539KFd0t0cZBoY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108178-9547-4E70-BFFF-5D57FC923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B70DEA-13DF-49DC-9F1B-220F003F2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6CE1DFA-46F7-4C34-9927-19B374D53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D42625-9BBE-4CE9-9401-B3F1F0594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55BC23-247C-4983-957B-571D34669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9054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5A0142-2E91-406E-B9B8-967BC676C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D22F71-0456-4020-8885-509B433BAF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986769-8195-4D85-B671-571BA2D1F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916129-B4AD-47F4-89B4-9DBCA627A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352B94-E2BC-4F3E-B5A4-2D72A9506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757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18FAD5-1CA2-44A8-81D7-EC1461D6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C2F77F-EAFD-4EFB-91C6-D6718411F5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797263-FE6C-4230-966E-0659A2804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41C924-5AA3-4D95-B559-DD9E9F292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70DC44-8AFC-4143-AD73-537A57C4C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927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543356-8128-44C6-A200-D93800427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5DBC2B-090D-4308-85CE-0E013C3BDC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D8359EF-8DEF-46F6-99E0-B3809E6A7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31ED1E8-1B2E-4331-9C3B-3432BBB41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D9DDF3-6872-4757-8190-164679619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CAAE6E-8ACD-4E71-8141-5FEDF80E1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422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D4C431-FBB5-4CB5-B9EE-012437916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CEF9B5-0DC9-4109-BA4E-77E6814B2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FE5D11-1159-4FAD-A0FA-8CC7B2E691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78E602A-DD24-4E4B-A589-06224255A2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5BDAE66-BD14-4E99-9A5F-83E68607C3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ECC2960-AE54-4FA7-BCD8-1842A2BFA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763F23F-C74D-490B-AB8B-6AC2966E0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46A4770-1C99-4B95-BB32-5D9DB8ABD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207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938EE7-2BA5-48AC-B297-379229EBF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4614701-AD46-46C3-BCC5-ED63BEFCC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47B3C66-1DE0-4569-87D8-CAB2CBA16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DF6643A-1037-45B9-850B-B0A41F039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1805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E68CFE3-BDC4-42FB-A5E3-541E15B70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DA030EA-F4FB-4785-98F5-2855C1648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79A05DC-3638-4D7B-A0F0-14EC27219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138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1DD40F-D6C7-4715-812F-282C65AE9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F1C4E1-49FF-4B81-B5CE-A6ECD578A1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277A01-80C0-4DCE-A474-1BC8F8EE1C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3C4C02B-2786-4D87-9A47-1991AB75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9A10A23-6F2A-4AD1-BA23-45B86FE0A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1C7802D-238F-4633-94F8-FEDF00263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765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679275-8C56-4316-B1CE-39F02D3DE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F921509-1B75-4B38-9886-DEB29268D0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F78A99-AED3-4512-9CB3-7450BC1997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8504AA0-D0D8-4FE0-8199-DF24DAA5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8F3D4BE-DC19-4A29-8DFC-AFC9D5C58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768AF4F-2A82-4142-99E3-0EEFA2A3C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3129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1CCCD1-6AF0-4982-8AD7-66AB16C0D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0993551-F904-46F7-AD23-084F026304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A61991-6459-4674-AC55-4414000D1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C519BB-EFBA-488E-8B62-5747306EF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C64EA9-B20C-419A-B078-F70353FFC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4063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C09A1B9-204D-442D-8537-C51E2AADE7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DABB561-6966-48CC-BD18-A92F66FAC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B4232A-013D-4478-9347-6C345F250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9F77FE-F211-4657-A1D9-429A523D8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CB6B53-D3B6-4590-B52C-8F625C0FE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7011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6DFAFC-4CC0-5CA9-ED91-0BDF5465A6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3518BBC-8421-0775-53C1-313410A56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DF59FC-CD83-6215-7292-FD1DFE0A4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6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8CCEBB3-EF50-4414-B875-C755697E2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8B2916-1338-4C1D-8E9E-FC669049B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AD2D65-3571-4D68-A8C5-6F4690F144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A3859-26A3-44E7-8A96-D0951ECB1BFC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AC4808-BA0C-47C3-80F6-3027D12D6F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DED40C-6171-4FA1-B74F-949DC12EE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581DA-0858-495B-97BA-65710307C6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726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F785B46-6A54-A0DF-824C-BA39752D091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3280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>
            <a:extLst>
              <a:ext uri="{FF2B5EF4-FFF2-40B4-BE49-F238E27FC236}">
                <a16:creationId xmlns:a16="http://schemas.microsoft.com/office/drawing/2014/main" id="{1D4691F2-4909-4E79-84AF-19FC78227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8" b="14938"/>
          <a:stretch/>
        </p:blipFill>
        <p:spPr bwMode="auto">
          <a:xfrm>
            <a:off x="4993106" y="1556033"/>
            <a:ext cx="6497052" cy="45560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CuadroTexto 41">
            <a:extLst>
              <a:ext uri="{FF2B5EF4-FFF2-40B4-BE49-F238E27FC236}">
                <a16:creationId xmlns:a16="http://schemas.microsoft.com/office/drawing/2014/main" id="{07DD35AC-83B7-4C34-9289-C9207AD9DD18}"/>
              </a:ext>
            </a:extLst>
          </p:cNvPr>
          <p:cNvSpPr txBox="1"/>
          <p:nvPr/>
        </p:nvSpPr>
        <p:spPr>
          <a:xfrm>
            <a:off x="118785" y="3152273"/>
            <a:ext cx="422461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</a:rPr>
              <a:t>Me pregunto </a:t>
            </a:r>
          </a:p>
        </p:txBody>
      </p:sp>
      <p:pic>
        <p:nvPicPr>
          <p:cNvPr id="16" name="audio1">
            <a:hlinkClick r:id="" action="ppaction://media"/>
            <a:extLst>
              <a:ext uri="{FF2B5EF4-FFF2-40B4-BE49-F238E27FC236}">
                <a16:creationId xmlns:a16="http://schemas.microsoft.com/office/drawing/2014/main" id="{55B04F95-957A-B4D6-DCDC-6AD4C14FFB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2916" y="7992581"/>
            <a:ext cx="609600" cy="609600"/>
          </a:xfrm>
          <a:prstGeom prst="rect">
            <a:avLst/>
          </a:prstGeom>
        </p:spPr>
      </p:pic>
      <p:sp>
        <p:nvSpPr>
          <p:cNvPr id="2" name="Text Box 5">
            <a:extLst>
              <a:ext uri="{FF2B5EF4-FFF2-40B4-BE49-F238E27FC236}">
                <a16:creationId xmlns:a16="http://schemas.microsoft.com/office/drawing/2014/main" id="{2EC27C83-4515-C9D7-243E-BC2B016EA4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27" y="3537231"/>
            <a:ext cx="9437194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    Qué se dirán amor </a:t>
            </a:r>
          </a:p>
          <a:p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esas veredas.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      Las que vieron </a:t>
            </a:r>
          </a:p>
          <a:p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pasar nuestros abrazos?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Qué se dirán, amor, hoy que nos queda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Llevar entre los dos este fracaso?. </a:t>
            </a:r>
            <a:endParaRPr lang="it-IT" altLang="es-ES" sz="32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3" name="Picture 15">
            <a:extLst>
              <a:ext uri="{FF2B5EF4-FFF2-40B4-BE49-F238E27FC236}">
                <a16:creationId xmlns:a16="http://schemas.microsoft.com/office/drawing/2014/main" id="{E1D91444-1248-AF11-2B13-9E8F79BBA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23" b="14323"/>
          <a:stretch/>
        </p:blipFill>
        <p:spPr bwMode="auto">
          <a:xfrm>
            <a:off x="4316604" y="273781"/>
            <a:ext cx="6845968" cy="5176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2F9DA6-B5DF-AE8F-04EA-69A98BC36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16604" y="284227"/>
            <a:ext cx="6845968" cy="51558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0">
            <a:extLst>
              <a:ext uri="{FF2B5EF4-FFF2-40B4-BE49-F238E27FC236}">
                <a16:creationId xmlns:a16="http://schemas.microsoft.com/office/drawing/2014/main" id="{644316D3-DA51-BDC9-402F-D37FB3AE3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859" y="637909"/>
            <a:ext cx="7237113" cy="4857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31">
            <a:extLst>
              <a:ext uri="{FF2B5EF4-FFF2-40B4-BE49-F238E27FC236}">
                <a16:creationId xmlns:a16="http://schemas.microsoft.com/office/drawing/2014/main" id="{704A27EF-54AF-F4D0-044C-25321A73B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484" y="3590366"/>
            <a:ext cx="917535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     Qué se dirán, amor </a:t>
            </a:r>
          </a:p>
          <a:p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       aquellos árboles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Los marcados </a:t>
            </a:r>
          </a:p>
          <a:p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con nuestros juramentos?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Qué se dirán cuando oyen nuestras voces.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Discutiendo llevadas por el viento? </a:t>
            </a:r>
            <a:endParaRPr lang="it-IT" altLang="es-ES" sz="32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CD490CC6-860D-2148-CC63-D8259BF789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1" b="16441"/>
          <a:stretch/>
        </p:blipFill>
        <p:spPr>
          <a:xfrm>
            <a:off x="4607859" y="637908"/>
            <a:ext cx="7237113" cy="4857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39">
            <a:extLst>
              <a:ext uri="{FF2B5EF4-FFF2-40B4-BE49-F238E27FC236}">
                <a16:creationId xmlns:a16="http://schemas.microsoft.com/office/drawing/2014/main" id="{4FC94D55-8221-71AA-5BED-4EEBCD413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0" b="4690"/>
          <a:stretch/>
        </p:blipFill>
        <p:spPr bwMode="auto">
          <a:xfrm>
            <a:off x="1801906" y="763630"/>
            <a:ext cx="8650941" cy="4202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0">
            <a:extLst>
              <a:ext uri="{FF2B5EF4-FFF2-40B4-BE49-F238E27FC236}">
                <a16:creationId xmlns:a16="http://schemas.microsoft.com/office/drawing/2014/main" id="{05CBF6BE-8CC8-6B37-1ABE-DC6B1AE164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3" t="6223" b="9926"/>
          <a:stretch/>
        </p:blipFill>
        <p:spPr bwMode="auto">
          <a:xfrm>
            <a:off x="1739153" y="763631"/>
            <a:ext cx="8650941" cy="4202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43">
            <a:extLst>
              <a:ext uri="{FF2B5EF4-FFF2-40B4-BE49-F238E27FC236}">
                <a16:creationId xmlns:a16="http://schemas.microsoft.com/office/drawing/2014/main" id="{1991488C-727C-6164-2D11-14B747C5D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90" y="4966447"/>
            <a:ext cx="738691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Que se dirán, amor, esas estrellas 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Que se dirán al ver nuestras querellas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Que se dirán, ya sé no dirán nada. </a:t>
            </a:r>
            <a:endParaRPr lang="it-IT" altLang="es-ES" sz="32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4" name="Picture 49">
            <a:extLst>
              <a:ext uri="{FF2B5EF4-FFF2-40B4-BE49-F238E27FC236}">
                <a16:creationId xmlns:a16="http://schemas.microsoft.com/office/drawing/2014/main" id="{2A0E2441-5F3C-C88B-9A5B-0539AC354D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" t="-219" r="38" b="30761"/>
          <a:stretch/>
        </p:blipFill>
        <p:spPr bwMode="auto">
          <a:xfrm flipH="1">
            <a:off x="1020722" y="340243"/>
            <a:ext cx="10158261" cy="470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52">
            <a:extLst>
              <a:ext uri="{FF2B5EF4-FFF2-40B4-BE49-F238E27FC236}">
                <a16:creationId xmlns:a16="http://schemas.microsoft.com/office/drawing/2014/main" id="{F89C07C7-2ACA-0548-297F-18B8BCD7D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206" y="5156792"/>
            <a:ext cx="682651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Amores tan deshechos como el nuestro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Se ven tantos, amor, que por supuesto,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Las estrellas están acostumbradas. </a:t>
            </a:r>
            <a:endParaRPr lang="it-IT" altLang="es-ES" sz="32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6" name="Text Box 58">
            <a:extLst>
              <a:ext uri="{FF2B5EF4-FFF2-40B4-BE49-F238E27FC236}">
                <a16:creationId xmlns:a16="http://schemas.microsoft.com/office/drawing/2014/main" id="{09F8C1BC-F79A-7C93-2E91-DB571E1BC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8196" y="5871426"/>
            <a:ext cx="24172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jrvg</a:t>
            </a:r>
            <a:endParaRPr lang="es-ES" altLang="es-ES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</a:endParaRPr>
          </a:p>
        </p:txBody>
      </p:sp>
      <p:sp>
        <p:nvSpPr>
          <p:cNvPr id="27" name="Text Box 59">
            <a:extLst>
              <a:ext uri="{FF2B5EF4-FFF2-40B4-BE49-F238E27FC236}">
                <a16:creationId xmlns:a16="http://schemas.microsoft.com/office/drawing/2014/main" id="{7E4B42EE-03C0-6849-C252-EFAB221A1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7117978"/>
            <a:ext cx="47705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24878788-9233-C60B-B7BE-4F8840270D0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0" b="40882"/>
          <a:stretch/>
        </p:blipFill>
        <p:spPr>
          <a:xfrm>
            <a:off x="1013018" y="340243"/>
            <a:ext cx="10158260" cy="4702021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AA5D9EEC-0351-FAD0-0DFF-277252AD0F0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500"/>
                            </p:stCondLst>
                            <p:childTnLst>
                              <p:par>
                                <p:cTn id="41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0"/>
                            </p:stCondLst>
                            <p:childTnLst>
                              <p:par>
                                <p:cTn id="55" presetID="13" presetClass="exit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8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2000"/>
                            </p:stCondLst>
                            <p:childTnLst>
                              <p:par>
                                <p:cTn id="66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000"/>
                            </p:stCondLst>
                            <p:childTnLst>
                              <p:par>
                                <p:cTn id="81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1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0" tmFilter="0,0; .5, 0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3500"/>
                            </p:stCondLst>
                            <p:childTnLst>
                              <p:par>
                                <p:cTn id="92" presetID="16" presetClass="exit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7500"/>
                            </p:stCondLst>
                            <p:childTnLst>
                              <p:par>
                                <p:cTn id="9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1500"/>
                            </p:stCondLst>
                            <p:childTnLst>
                              <p:par>
                                <p:cTn id="10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7500"/>
                            </p:stCondLst>
                            <p:childTnLst>
                              <p:par>
                                <p:cTn id="111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6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1500"/>
                            </p:stCondLst>
                            <p:childTnLst>
                              <p:par>
                                <p:cTn id="118" presetID="2" presetClass="exit" presetSubtype="1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8500"/>
                            </p:stCondLst>
                            <p:childTnLst>
                              <p:par>
                                <p:cTn id="123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2500"/>
                            </p:stCondLst>
                            <p:childTnLst>
                              <p:par>
                                <p:cTn id="127" presetID="4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6500"/>
                            </p:stCondLst>
                            <p:childTnLst>
                              <p:par>
                                <p:cTn id="13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9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60500"/>
                            </p:stCondLst>
                            <p:childTnLst>
                              <p:par>
                                <p:cTn id="141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4000"/>
                            </p:stCondLst>
                            <p:childTnLst>
                              <p:par>
                                <p:cTn id="15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5000" tmFilter="0,0; .5, 0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93000"/>
                            </p:stCondLst>
                            <p:childTnLst>
                              <p:par>
                                <p:cTn id="166" presetID="6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97000"/>
                            </p:stCondLst>
                            <p:childTnLst>
                              <p:par>
                                <p:cTn id="170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1000"/>
                            </p:stCondLst>
                            <p:childTnLst>
                              <p:par>
                                <p:cTn id="17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05500"/>
                            </p:stCondLst>
                            <p:childTnLst>
                              <p:par>
                                <p:cTn id="194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9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2" grpId="0"/>
      <p:bldP spid="2" grpId="0"/>
      <p:bldP spid="2" grpId="1"/>
      <p:bldP spid="19" grpId="0"/>
      <p:bldP spid="19" grpId="1"/>
      <p:bldP spid="23" grpId="0"/>
      <p:bldP spid="23" grpId="1"/>
      <p:bldP spid="25" grpId="0"/>
      <p:bldP spid="25" grpId="1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E855BA8-243A-80EB-C68F-A359CD5F3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08592AA-7D53-0C06-B8C4-5536F5C3C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71B610C-285D-9695-572D-C891AC7B5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58A42A9-F2F2-6960-7C94-70A32C7705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C4F70FD-9415-2229-F569-E44E41A1F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925342A-1E8F-0959-56F7-04E73A7FC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70ECB27-2772-76B5-814E-A5FBC6350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E906BE5-6BA6-2677-172A-D868A20C0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F25D562-EA40-6908-FF35-207E4DF1C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D2DF6B7-3DAC-9C7D-A868-3564CD3A7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E1EA50D-536A-AA2A-5409-6DD5EE955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8F57F1C-12F9-6185-9DEE-41A7F6561D6C}"/>
              </a:ext>
            </a:extLst>
          </p:cNvPr>
          <p:cNvSpPr txBox="1"/>
          <p:nvPr/>
        </p:nvSpPr>
        <p:spPr>
          <a:xfrm>
            <a:off x="228600" y="7098632"/>
            <a:ext cx="938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08909280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151</Words>
  <Application>Microsoft Office PowerPoint</Application>
  <PresentationFormat>Panorámica</PresentationFormat>
  <Paragraphs>15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jrvallegomez@outlook.es</dc:creator>
  <cp:keywords>poesia</cp:keywords>
  <cp:lastModifiedBy>jose ruiz</cp:lastModifiedBy>
  <cp:revision>22</cp:revision>
  <dcterms:created xsi:type="dcterms:W3CDTF">2022-12-14T12:28:36Z</dcterms:created>
  <dcterms:modified xsi:type="dcterms:W3CDTF">2024-09-05T10:06:27Z</dcterms:modified>
</cp:coreProperties>
</file>