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7" r:id="rId3"/>
    <p:sldId id="291" r:id="rId4"/>
    <p:sldId id="292" r:id="rId5"/>
    <p:sldId id="258" r:id="rId6"/>
    <p:sldId id="272" r:id="rId7"/>
    <p:sldId id="259" r:id="rId8"/>
    <p:sldId id="260" r:id="rId9"/>
    <p:sldId id="264" r:id="rId10"/>
    <p:sldId id="274" r:id="rId11"/>
    <p:sldId id="278" r:id="rId12"/>
    <p:sldId id="279" r:id="rId13"/>
    <p:sldId id="280" r:id="rId14"/>
    <p:sldId id="285" r:id="rId15"/>
    <p:sldId id="276" r:id="rId16"/>
    <p:sldId id="281" r:id="rId17"/>
    <p:sldId id="266" r:id="rId18"/>
    <p:sldId id="287" r:id="rId19"/>
    <p:sldId id="295" r:id="rId20"/>
    <p:sldId id="297" r:id="rId21"/>
    <p:sldId id="299" r:id="rId22"/>
    <p:sldId id="290" r:id="rId23"/>
    <p:sldId id="294" r:id="rId2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uZfK2SDQrglZkQ+nj2dGA==" hashData="qj+5w+j4aQJ0FW5ugPCFVhBeo7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02" autoAdjust="0"/>
  </p:normalViewPr>
  <p:slideViewPr>
    <p:cSldViewPr>
      <p:cViewPr varScale="1">
        <p:scale>
          <a:sx n="58" d="100"/>
          <a:sy n="58" d="100"/>
        </p:scale>
        <p:origin x="-6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0DDCEB-855D-4FC2-9A8C-0418662E873E}" type="datetimeFigureOut">
              <a:rPr lang="es-ES_tradnl" smtClean="0"/>
              <a:pPr/>
              <a:t>07/11/2013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3D978-4C34-43D8-A661-C0CA52FB769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3D978-4C34-43D8-A661-C0CA52FB769A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3D978-4C34-43D8-A661-C0CA52FB769A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3D978-4C34-43D8-A661-C0CA52FB769A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2147A-DD00-480A-8C69-1F3C30C0DD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B8AA8-9691-4AE4-8956-5746772DBEEA}" type="datetimeFigureOut">
              <a:rPr lang="es-ES_tradnl" smtClean="0"/>
              <a:pPr/>
              <a:t>07/11/2013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3A850-3B27-4BB1-9733-E7AF771912D0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64FA73-B6C0-47EA-AED5-84259860E95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504000" cy="71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1857356" y="785794"/>
            <a:ext cx="63722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000" dirty="0">
              <a:solidFill>
                <a:schemeClr val="accent3">
                  <a:lumMod val="50000"/>
                </a:schemeClr>
              </a:solidFill>
              <a:latin typeface="Blackoak Std" pitchFamily="82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468000" cy="710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Rectángulo"/>
          <p:cNvSpPr/>
          <p:nvPr/>
        </p:nvSpPr>
        <p:spPr>
          <a:xfrm>
            <a:off x="2214546" y="928670"/>
            <a:ext cx="60722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accent3">
                    <a:lumMod val="50000"/>
                  </a:schemeClr>
                </a:solidFill>
                <a:latin typeface="Blackoak Std" pitchFamily="82" charset="0"/>
              </a:rPr>
              <a:t>Me olvidé de sonreír </a:t>
            </a:r>
            <a:endParaRPr lang="es-ES_tradnl" dirty="0">
              <a:solidFill>
                <a:schemeClr val="accent3">
                  <a:lumMod val="50000"/>
                </a:schemeClr>
              </a:solidFill>
              <a:latin typeface="Blackoak Std" pitchFamily="82" charset="0"/>
            </a:endParaRPr>
          </a:p>
        </p:txBody>
      </p:sp>
      <p:pic>
        <p:nvPicPr>
          <p:cNvPr id="25602" name="Picture 2" descr="Image Hosted by ImageShack.u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2071678"/>
            <a:ext cx="2286000" cy="3048001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5" name="Picture 3" descr="C:\Users\abuelitos\Desktop\BLANCA\waterfairybyalexiuss[1].jpg"/>
          <p:cNvPicPr>
            <a:picLocks noChangeAspect="1" noChangeArrowheads="1"/>
          </p:cNvPicPr>
          <p:nvPr/>
        </p:nvPicPr>
        <p:blipFill>
          <a:blip r:embed="rId6" cstate="print"/>
          <a:srcRect l="29469" t="6054" r="31883"/>
          <a:stretch>
            <a:fillRect/>
          </a:stretch>
        </p:blipFill>
        <p:spPr bwMode="auto">
          <a:xfrm>
            <a:off x="3714744" y="3500438"/>
            <a:ext cx="2428892" cy="44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2" descr="C:\Users\abuelitos\Documents\BLANCA - CHICAS\61902.png"/>
          <p:cNvPicPr>
            <a:picLocks noChangeAspect="1" noChangeArrowheads="1"/>
          </p:cNvPicPr>
          <p:nvPr/>
        </p:nvPicPr>
        <p:blipFill>
          <a:blip r:embed="rId7" cstate="print"/>
          <a:srcRect r="50195"/>
          <a:stretch>
            <a:fillRect/>
          </a:stretch>
        </p:blipFill>
        <p:spPr bwMode="auto">
          <a:xfrm>
            <a:off x="4643438" y="0"/>
            <a:ext cx="4860000" cy="7432938"/>
          </a:xfrm>
          <a:prstGeom prst="rect">
            <a:avLst/>
          </a:prstGeom>
          <a:noFill/>
        </p:spPr>
      </p:pic>
      <p:pic>
        <p:nvPicPr>
          <p:cNvPr id="12" name="Picture 2" descr="C:\Users\abuelitos\Documents\BLANCA - CHICAS\61902.png"/>
          <p:cNvPicPr>
            <a:picLocks noChangeAspect="1" noChangeArrowheads="1"/>
          </p:cNvPicPr>
          <p:nvPr/>
        </p:nvPicPr>
        <p:blipFill>
          <a:blip r:embed="rId7" cstate="print"/>
          <a:srcRect r="50195"/>
          <a:stretch>
            <a:fillRect/>
          </a:stretch>
        </p:blipFill>
        <p:spPr bwMode="auto">
          <a:xfrm>
            <a:off x="-214346" y="0"/>
            <a:ext cx="4860000" cy="743293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28009" y="6143644"/>
            <a:ext cx="136819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</a:t>
            </a:r>
            <a:r>
              <a:rPr lang="es-ES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ps</a:t>
            </a:r>
            <a:r>
              <a:rPr lang="es-ES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sndAc>
      <p:stSnd>
        <p:snd r:embed="rId3" name="The mo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2000"/>
            <a:ext cx="9158400" cy="72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 descr="C:\Users\abuelitos\Documents\BLANCA - CHICAS\luarxs8[1].jpg"/>
          <p:cNvPicPr>
            <a:picLocks noChangeAspect="1" noChangeArrowheads="1"/>
          </p:cNvPicPr>
          <p:nvPr/>
        </p:nvPicPr>
        <p:blipFill>
          <a:blip r:embed="rId3" cstate="print"/>
          <a:srcRect l="28816" t="20037" r="26201" b="6893"/>
          <a:stretch>
            <a:fillRect/>
          </a:stretch>
        </p:blipFill>
        <p:spPr bwMode="auto">
          <a:xfrm>
            <a:off x="0" y="1998000"/>
            <a:ext cx="2403378" cy="48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https://lh4.googleusercontent.com/-Hzv97QuxMrw/UAhwtiAhw0I/AAAAAAAAAE8/5UzMDn2Vfx8/w702-h527-no/920786-1024x768-broken-heart.jpg"/>
          <p:cNvPicPr>
            <a:picLocks noChangeAspect="1" noChangeArrowheads="1"/>
          </p:cNvPicPr>
          <p:nvPr/>
        </p:nvPicPr>
        <p:blipFill>
          <a:blip r:embed="rId4" cstate="print"/>
          <a:srcRect l="10621" t="26577" r="7070" b="6096"/>
          <a:stretch>
            <a:fillRect/>
          </a:stretch>
        </p:blipFill>
        <p:spPr bwMode="auto">
          <a:xfrm>
            <a:off x="3857682" y="1214422"/>
            <a:ext cx="5286318" cy="32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15206" y="6072206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25.media.tumblr.com/a17ab45e43990c732e953338006d7e96/tumblr_mhjdm0kYG31qfzwvko1_128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857232"/>
            <a:ext cx="6754772" cy="50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6" name="Picture 4" descr="http://static.freepik.com/foto-gratis/resumen-fondo-verde-con-estrellas_93347.jpg"/>
          <p:cNvPicPr>
            <a:picLocks noChangeAspect="1" noChangeArrowheads="1"/>
          </p:cNvPicPr>
          <p:nvPr/>
        </p:nvPicPr>
        <p:blipFill>
          <a:blip r:embed="rId3" cstate="print"/>
          <a:srcRect r="76595"/>
          <a:stretch>
            <a:fillRect/>
          </a:stretch>
        </p:blipFill>
        <p:spPr bwMode="auto">
          <a:xfrm>
            <a:off x="0" y="0"/>
            <a:ext cx="1617764" cy="6912000"/>
          </a:xfrm>
          <a:prstGeom prst="rect">
            <a:avLst/>
          </a:prstGeom>
          <a:noFill/>
        </p:spPr>
      </p:pic>
      <p:pic>
        <p:nvPicPr>
          <p:cNvPr id="7" name="Picture 4" descr="http://static.freepik.com/foto-gratis/resumen-fondo-verde-con-estrellas_93347.jpg"/>
          <p:cNvPicPr>
            <a:picLocks noChangeAspect="1" noChangeArrowheads="1"/>
          </p:cNvPicPr>
          <p:nvPr/>
        </p:nvPicPr>
        <p:blipFill>
          <a:blip r:embed="rId3" cstate="print"/>
          <a:srcRect r="76595"/>
          <a:stretch>
            <a:fillRect/>
          </a:stretch>
        </p:blipFill>
        <p:spPr bwMode="auto">
          <a:xfrm>
            <a:off x="7526236" y="0"/>
            <a:ext cx="1617764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6215082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097" name="Picture 1" descr="C:\Users\abuelitos\Desktop\BLANCA\animation3255b1255dub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071546"/>
            <a:ext cx="5452153" cy="43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868" y="542926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accent2">
                    <a:lumMod val="50000"/>
                  </a:schemeClr>
                </a:solidFill>
                <a:latin typeface="Adobe Garamond Pro Bold" pitchFamily="18" charset="0"/>
              </a:rPr>
              <a:t>Con asombro me percato </a:t>
            </a:r>
          </a:p>
          <a:p>
            <a:r>
              <a:rPr lang="es-ES_tradnl" sz="2800" dirty="0" smtClean="0">
                <a:solidFill>
                  <a:schemeClr val="accent2">
                    <a:lumMod val="50000"/>
                  </a:schemeClr>
                </a:solidFill>
                <a:latin typeface="Adobe Garamond Pro Bold" pitchFamily="18" charset="0"/>
              </a:rPr>
              <a:t>del tiempo transcurrido,</a:t>
            </a:r>
            <a:endParaRPr lang="es-ES_tradnl" sz="2800" dirty="0">
              <a:solidFill>
                <a:schemeClr val="accent2">
                  <a:lumMod val="50000"/>
                </a:schemeClr>
              </a:solidFill>
              <a:latin typeface="Adobe Garamond Pro Bold" pitchFamily="18" charset="0"/>
            </a:endParaRPr>
          </a:p>
        </p:txBody>
      </p:sp>
      <p:pic>
        <p:nvPicPr>
          <p:cNvPr id="15362" name="Picture 2" descr="https://scontent-a-mad.xx.fbcdn.net/hphotos-ash2/383226_224162434329961_622823124_n.jpg"/>
          <p:cNvPicPr>
            <a:picLocks noChangeAspect="1" noChangeArrowheads="1"/>
          </p:cNvPicPr>
          <p:nvPr/>
        </p:nvPicPr>
        <p:blipFill>
          <a:blip r:embed="rId3" cstate="print"/>
          <a:srcRect l="17187" t="7009" r="21875"/>
          <a:stretch>
            <a:fillRect/>
          </a:stretch>
        </p:blipFill>
        <p:spPr bwMode="auto">
          <a:xfrm>
            <a:off x="1000100" y="3357562"/>
            <a:ext cx="2786082" cy="28432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6" name="Picture 4" descr="http://fc02.deviantart.net/fs51/f/2009/278/0/a/Hourglass_Animated_by_Nintendraw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1500174"/>
            <a:ext cx="1550868" cy="23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428596" y="6215082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3714744" y="164305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rgbClr val="FFFF00"/>
                </a:solidFill>
                <a:latin typeface="Adobe Garamond Pro Bold" pitchFamily="18" charset="0"/>
              </a:rPr>
              <a:t>el verano quedó atrás,</a:t>
            </a:r>
          </a:p>
          <a:p>
            <a:r>
              <a:rPr lang="es-ES_tradnl" sz="2800" dirty="0" smtClean="0">
                <a:solidFill>
                  <a:srgbClr val="FFFF00"/>
                </a:solidFill>
                <a:latin typeface="Adobe Garamond Pro Bold" pitchFamily="18" charset="0"/>
              </a:rPr>
              <a:t>y el otoño partió ya.</a:t>
            </a:r>
            <a:endParaRPr lang="es-ES_tradnl" sz="2800" dirty="0">
              <a:solidFill>
                <a:srgbClr val="FFFF00"/>
              </a:solidFill>
              <a:latin typeface="Adobe Garamond Pro Bold" pitchFamily="18" charset="0"/>
            </a:endParaRPr>
          </a:p>
        </p:txBody>
      </p:sp>
      <p:pic>
        <p:nvPicPr>
          <p:cNvPr id="14338" name="Picture 2" descr="https://fbcdn-sphotos-f-a.akamaihd.net/hphotos-ak-prn1/555616_277164802363057_2120610198_n.jpg"/>
          <p:cNvPicPr>
            <a:picLocks noChangeAspect="1" noChangeArrowheads="1"/>
          </p:cNvPicPr>
          <p:nvPr/>
        </p:nvPicPr>
        <p:blipFill>
          <a:blip r:embed="rId3" cstate="print"/>
          <a:srcRect l="7637" r="41955"/>
          <a:stretch>
            <a:fillRect/>
          </a:stretch>
        </p:blipFill>
        <p:spPr bwMode="auto">
          <a:xfrm>
            <a:off x="285720" y="2928934"/>
            <a:ext cx="2357454" cy="42005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8" name="Picture 10" descr="http://i45.tinypic.com/2dwdrtk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854380">
            <a:off x="2077367" y="386744"/>
            <a:ext cx="1080000" cy="1080000"/>
          </a:xfrm>
          <a:prstGeom prst="rect">
            <a:avLst/>
          </a:prstGeom>
          <a:noFill/>
        </p:spPr>
      </p:pic>
      <p:pic>
        <p:nvPicPr>
          <p:cNvPr id="17420" name="Picture 12" descr="http://www.casaruralpueyo.com/cosas%20usadas/logobruchifondoimagenlinea/hoj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21629">
            <a:off x="6548638" y="906372"/>
            <a:ext cx="911761" cy="756000"/>
          </a:xfrm>
          <a:prstGeom prst="rect">
            <a:avLst/>
          </a:prstGeom>
          <a:noFill/>
        </p:spPr>
      </p:pic>
      <p:pic>
        <p:nvPicPr>
          <p:cNvPr id="17422" name="Picture 14" descr="http://web.educastur.princast.es/cp/liceomie/infantil05/HOJA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1357298"/>
            <a:ext cx="781632" cy="828000"/>
          </a:xfrm>
          <a:prstGeom prst="rect">
            <a:avLst/>
          </a:prstGeom>
          <a:noFill/>
        </p:spPr>
      </p:pic>
      <p:pic>
        <p:nvPicPr>
          <p:cNvPr id="15" name="Picture 10" descr="http://i45.tinypic.com/2dwdrtk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854380">
            <a:off x="3372357" y="586284"/>
            <a:ext cx="1116000" cy="1116000"/>
          </a:xfrm>
          <a:prstGeom prst="rect">
            <a:avLst/>
          </a:prstGeom>
          <a:noFill/>
        </p:spPr>
      </p:pic>
      <p:pic>
        <p:nvPicPr>
          <p:cNvPr id="16" name="Picture 10" descr="http://i45.tinypic.com/2dwdrtk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854380">
            <a:off x="6015564" y="1943606"/>
            <a:ext cx="1116000" cy="1116000"/>
          </a:xfrm>
          <a:prstGeom prst="rect">
            <a:avLst/>
          </a:prstGeom>
          <a:noFill/>
        </p:spPr>
      </p:pic>
      <p:pic>
        <p:nvPicPr>
          <p:cNvPr id="17" name="Picture 10" descr="http://i45.tinypic.com/2dwdrtk.jpg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854380">
            <a:off x="6872821" y="2015043"/>
            <a:ext cx="1116000" cy="1116000"/>
          </a:xfrm>
          <a:prstGeom prst="rect">
            <a:avLst/>
          </a:prstGeom>
          <a:noFill/>
        </p:spPr>
      </p:pic>
      <p:pic>
        <p:nvPicPr>
          <p:cNvPr id="18" name="Picture 12" descr="http://www.casaruralpueyo.com/cosas%20usadas/logobruchifondoimagenlinea/hoj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21629">
            <a:off x="820671" y="1359530"/>
            <a:ext cx="781510" cy="648000"/>
          </a:xfrm>
          <a:prstGeom prst="rect">
            <a:avLst/>
          </a:prstGeom>
          <a:noFill/>
        </p:spPr>
      </p:pic>
      <p:pic>
        <p:nvPicPr>
          <p:cNvPr id="19" name="Picture 12" descr="http://www.casaruralpueyo.com/cosas%20usadas/logobruchifondoimagenlinea/hoj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21629">
            <a:off x="2529278" y="1943319"/>
            <a:ext cx="738093" cy="612000"/>
          </a:xfrm>
          <a:prstGeom prst="rect">
            <a:avLst/>
          </a:prstGeom>
          <a:noFill/>
        </p:spPr>
      </p:pic>
      <p:pic>
        <p:nvPicPr>
          <p:cNvPr id="20" name="Picture 4" descr="Paisajes, Veran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2794" cy="6876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072330" y="6143644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11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38728E-6 L 0.09393 0.36439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18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2948E-6 L 0.13125 0.61086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" y="305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02312E-6 L -0.25816 0.52208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" y="261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84971E-6 L -0.03767 0.44994 " pathEditMode="relative" rAng="0" ptsTypes="AA">
                                      <p:cBhvr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" y="22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23" dur="3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Gaviota y corazones\slide0071_image018.jpg"/>
          <p:cNvPicPr>
            <a:picLocks noChangeAspect="1" noChangeArrowheads="1"/>
          </p:cNvPicPr>
          <p:nvPr/>
        </p:nvPicPr>
        <p:blipFill>
          <a:blip r:embed="rId2" cstate="print"/>
          <a:srcRect l="5841" t="8222" r="5102" b="8562"/>
          <a:stretch>
            <a:fillRect/>
          </a:stretch>
        </p:blipFill>
        <p:spPr bwMode="auto">
          <a:xfrm>
            <a:off x="0" y="0"/>
            <a:ext cx="9180000" cy="707229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86116" y="1071546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> 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Fueron muchas novedades,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sinsabores y partidas</a:t>
            </a:r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> </a:t>
            </a:r>
          </a:p>
        </p:txBody>
      </p:sp>
      <p:pic>
        <p:nvPicPr>
          <p:cNvPr id="13314" name="Picture 2" descr="https://scontent-a-mad.xx.fbcdn.net/hphotos-prn1/560242_277164745696396_139577611_n.jpg"/>
          <p:cNvPicPr>
            <a:picLocks noChangeAspect="1" noChangeArrowheads="1"/>
          </p:cNvPicPr>
          <p:nvPr/>
        </p:nvPicPr>
        <p:blipFill>
          <a:blip r:embed="rId3" cstate="print"/>
          <a:srcRect l="22465" t="12014" r="25585"/>
          <a:stretch>
            <a:fillRect/>
          </a:stretch>
        </p:blipFill>
        <p:spPr bwMode="auto">
          <a:xfrm>
            <a:off x="3214678" y="4071942"/>
            <a:ext cx="2643206" cy="335756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http://i33.tinypic.com/288wmpx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857232"/>
            <a:ext cx="2409825" cy="3048000"/>
          </a:xfrm>
          <a:prstGeom prst="rect">
            <a:avLst/>
          </a:prstGeom>
          <a:noFill/>
        </p:spPr>
      </p:pic>
      <p:pic>
        <p:nvPicPr>
          <p:cNvPr id="16388" name="Picture 4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29330"/>
            <a:ext cx="9144000" cy="1133476"/>
          </a:xfrm>
          <a:prstGeom prst="rect">
            <a:avLst/>
          </a:prstGeom>
          <a:noFill/>
        </p:spPr>
      </p:pic>
      <p:pic>
        <p:nvPicPr>
          <p:cNvPr id="10" name="Picture 4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1133476"/>
          </a:xfrm>
          <a:prstGeom prst="rect">
            <a:avLst/>
          </a:prstGeom>
          <a:noFill/>
        </p:spPr>
      </p:pic>
      <p:pic>
        <p:nvPicPr>
          <p:cNvPr id="16390" name="Picture 6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1862154" y="2933700"/>
            <a:ext cx="4857784" cy="1133476"/>
          </a:xfrm>
          <a:prstGeom prst="rect">
            <a:avLst/>
          </a:prstGeom>
          <a:noFill/>
        </p:spPr>
      </p:pic>
      <p:pic>
        <p:nvPicPr>
          <p:cNvPr id="12" name="Picture 6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148370" y="2933700"/>
            <a:ext cx="4857784" cy="1133476"/>
          </a:xfrm>
          <a:prstGeom prst="rect">
            <a:avLst/>
          </a:prstGeom>
          <a:noFill/>
        </p:spPr>
      </p:pic>
      <p:pic>
        <p:nvPicPr>
          <p:cNvPr id="14" name="Picture 2" descr="http://extrafondos.com/user-content/uploads/wall/o/39/Flores-y-burbujas-1920x1200-extrafondo-co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85784" y="0"/>
            <a:ext cx="9429784" cy="735809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285720" y="6488668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Gaviota y corazones\slide0077_image047.jpg"/>
          <p:cNvPicPr>
            <a:picLocks noChangeAspect="1" noChangeArrowheads="1"/>
          </p:cNvPicPr>
          <p:nvPr/>
        </p:nvPicPr>
        <p:blipFill>
          <a:blip r:embed="rId2" cstate="print"/>
          <a:srcRect b="6856"/>
          <a:stretch>
            <a:fillRect/>
          </a:stretch>
        </p:blipFill>
        <p:spPr bwMode="auto">
          <a:xfrm>
            <a:off x="0" y="-2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0496" y="5000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latin typeface="Adobe Garamond Pro Bold" pitchFamily="18" charset="0"/>
              </a:rPr>
              <a:t>las que me fueron cercando,</a:t>
            </a:r>
          </a:p>
          <a:p>
            <a:r>
              <a:rPr lang="es-ES_tradnl" sz="2800" dirty="0" smtClean="0">
                <a:latin typeface="Adobe Garamond Pro Bold" pitchFamily="18" charset="0"/>
              </a:rPr>
              <a:t>envolviendo y apagando.</a:t>
            </a:r>
            <a:endParaRPr lang="es-ES_tradnl" sz="2800" dirty="0">
              <a:latin typeface="Adobe Garamond Pro Bold" pitchFamily="18" charset="0"/>
            </a:endParaRPr>
          </a:p>
        </p:txBody>
      </p:sp>
      <p:pic>
        <p:nvPicPr>
          <p:cNvPr id="12290" name="Picture 2" descr="https://fbcdn-sphotos-a-a.akamaihd.net/hphotos-ak-frc1/397016_224162894329915_1531565965_n.jpg"/>
          <p:cNvPicPr>
            <a:picLocks noChangeAspect="1" noChangeArrowheads="1"/>
          </p:cNvPicPr>
          <p:nvPr/>
        </p:nvPicPr>
        <p:blipFill>
          <a:blip r:embed="rId3" cstate="print"/>
          <a:srcRect l="19500" r="32500"/>
          <a:stretch>
            <a:fillRect/>
          </a:stretch>
        </p:blipFill>
        <p:spPr bwMode="auto">
          <a:xfrm>
            <a:off x="0" y="2643182"/>
            <a:ext cx="2887542" cy="460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http://purplefolie.p.u.pic.centerblog.net/1p77cv2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43966" y="2143116"/>
            <a:ext cx="2286873" cy="1980000"/>
          </a:xfrm>
          <a:prstGeom prst="rect">
            <a:avLst/>
          </a:prstGeom>
          <a:noFill/>
        </p:spPr>
      </p:pic>
      <p:pic>
        <p:nvPicPr>
          <p:cNvPr id="11" name="Picture 6" descr="http://www.100pies.net/Gifs/Animales/Cangrejos/Cangrejo-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5214950"/>
            <a:ext cx="1924050" cy="333376"/>
          </a:xfrm>
          <a:prstGeom prst="rect">
            <a:avLst/>
          </a:prstGeom>
          <a:noFill/>
        </p:spPr>
      </p:pic>
      <p:pic>
        <p:nvPicPr>
          <p:cNvPr id="14344" name="Picture 8" descr="http://www.fondosypantallas.com/wp-content/uploads/2010/08/w0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500958" y="6215082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9711E-6 L -1.20816 -0.41826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" y="-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ocuments\FONDOS HD\84975B0E6[1].jpg"/>
          <p:cNvPicPr>
            <a:picLocks noChangeAspect="1" noChangeArrowheads="1"/>
          </p:cNvPicPr>
          <p:nvPr/>
        </p:nvPicPr>
        <p:blipFill>
          <a:blip r:embed="rId2" cstate="print"/>
          <a:srcRect l="9545" r="15528"/>
          <a:stretch>
            <a:fillRect/>
          </a:stretch>
        </p:blipFill>
        <p:spPr bwMode="auto">
          <a:xfrm>
            <a:off x="0" y="0"/>
            <a:ext cx="9144000" cy="686517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514351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La sonrisa se escondió,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se fue por la puerta chica,</a:t>
            </a:r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pic>
        <p:nvPicPr>
          <p:cNvPr id="11268" name="Picture 4" descr="https://scontent-b-mad.xx.fbcdn.net/hphotos-frc3/399383_224162757663262_893095516_n.jpg"/>
          <p:cNvPicPr>
            <a:picLocks noChangeAspect="1" noChangeArrowheads="1"/>
          </p:cNvPicPr>
          <p:nvPr/>
        </p:nvPicPr>
        <p:blipFill>
          <a:blip r:embed="rId3" cstate="print"/>
          <a:srcRect l="31500"/>
          <a:stretch>
            <a:fillRect/>
          </a:stretch>
        </p:blipFill>
        <p:spPr bwMode="auto">
          <a:xfrm>
            <a:off x="857224" y="2714620"/>
            <a:ext cx="3262335" cy="36099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Fondos verd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Fondos verd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2" descr="Fondos verdes"/>
          <p:cNvPicPr>
            <a:picLocks noChangeAspect="1" noChangeArrowheads="1"/>
          </p:cNvPicPr>
          <p:nvPr/>
        </p:nvPicPr>
        <p:blipFill>
          <a:blip r:embed="rId4" cstate="print"/>
          <a:srcRect r="1563"/>
          <a:stretch>
            <a:fillRect/>
          </a:stretch>
        </p:blipFill>
        <p:spPr bwMode="auto">
          <a:xfrm rot="10800000"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2" name="Picture 2" descr="Fondos verdes"/>
          <p:cNvPicPr>
            <a:picLocks noChangeAspect="1" noChangeArrowheads="1"/>
          </p:cNvPicPr>
          <p:nvPr/>
        </p:nvPicPr>
        <p:blipFill>
          <a:blip r:embed="rId4" cstate="print"/>
          <a:srcRect r="1563"/>
          <a:stretch>
            <a:fillRect/>
          </a:stretch>
        </p:blipFill>
        <p:spPr bwMode="auto">
          <a:xfrm rot="10800000"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57158" y="6215082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ocuments\FONDOS HD\walls-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1267" name="Picture 3" descr="C:\Users\abuelitos\Desktop\5096305018er0[1].jpg"/>
          <p:cNvPicPr>
            <a:picLocks noChangeAspect="1" noChangeArrowheads="1"/>
          </p:cNvPicPr>
          <p:nvPr/>
        </p:nvPicPr>
        <p:blipFill>
          <a:blip r:embed="rId3" cstate="print"/>
          <a:srcRect l="55625" t="10776" r="13437" b="9588"/>
          <a:stretch>
            <a:fillRect/>
          </a:stretch>
        </p:blipFill>
        <p:spPr bwMode="auto">
          <a:xfrm>
            <a:off x="4429124" y="2790000"/>
            <a:ext cx="2003648" cy="406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928662" y="78579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el trabajo me absorbió,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los trajines de la vida.</a:t>
            </a:r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pic>
        <p:nvPicPr>
          <p:cNvPr id="12290" name="Picture 2" descr="http://img692.imageshack.us/img692/682/srpaper12j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472" y="6286520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ocuments\FONDOS HD\15876639a25012cbd4e410a09ec5d224f006e5e5[1].jpg"/>
          <p:cNvPicPr>
            <a:picLocks noChangeAspect="1" noChangeArrowheads="1"/>
          </p:cNvPicPr>
          <p:nvPr/>
        </p:nvPicPr>
        <p:blipFill>
          <a:blip r:embed="rId2" cstate="print"/>
          <a:srcRect l="9889" r="8720"/>
          <a:stretch>
            <a:fillRect/>
          </a:stretch>
        </p:blipFill>
        <p:spPr bwMode="auto">
          <a:xfrm>
            <a:off x="0" y="0"/>
            <a:ext cx="10001288" cy="6912000"/>
          </a:xfrm>
          <a:prstGeom prst="rect">
            <a:avLst/>
          </a:prstGeom>
          <a:noFill/>
        </p:spPr>
      </p:pic>
      <p:pic>
        <p:nvPicPr>
          <p:cNvPr id="5" name="Picture 2" descr="https://scontent-b-mad.xx.fbcdn.net/hphotos-frc3/377776_224162494329955_826254254_n.jpg"/>
          <p:cNvPicPr>
            <a:picLocks noChangeAspect="1" noChangeArrowheads="1"/>
          </p:cNvPicPr>
          <p:nvPr/>
        </p:nvPicPr>
        <p:blipFill>
          <a:blip r:embed="rId3" cstate="print"/>
          <a:srcRect l="34500" t="6696" r="17499" b="12946"/>
          <a:stretch>
            <a:fillRect/>
          </a:stretch>
        </p:blipFill>
        <p:spPr bwMode="auto">
          <a:xfrm>
            <a:off x="2643174" y="3429000"/>
            <a:ext cx="3584000" cy="40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857356" y="128586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latin typeface="Adobe Garamond Pro Bold" pitchFamily="18" charset="0"/>
              </a:rPr>
              <a:t>Casi llegué a olvidar</a:t>
            </a:r>
          </a:p>
          <a:p>
            <a:r>
              <a:rPr lang="es-ES_tradnl" sz="2800" dirty="0" smtClean="0">
                <a:latin typeface="Adobe Garamond Pro Bold" pitchFamily="18" charset="0"/>
              </a:rPr>
              <a:t>el placer de sonreír,</a:t>
            </a:r>
            <a:endParaRPr lang="es-ES_tradnl" sz="2800" dirty="0">
              <a:latin typeface="Adobe Garamond Pro Bold" pitchFamily="18" charset="0"/>
            </a:endParaRPr>
          </a:p>
        </p:txBody>
      </p:sp>
      <p:pic>
        <p:nvPicPr>
          <p:cNvPr id="11266" name="Picture 2" descr="http://us.123rf.com/400wm/400/400/ngonhan/ngonhan1207/ngonhan120700240/14414706-brillantes-luces-abstractas-verdes-sobre-fondo-de-luna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001288" cy="6858000"/>
          </a:xfrm>
          <a:prstGeom prst="rect">
            <a:avLst/>
          </a:prstGeom>
          <a:noFill/>
        </p:spPr>
      </p:pic>
      <p:pic>
        <p:nvPicPr>
          <p:cNvPr id="11268" name="Picture 4" descr="http://us.123rf.com/400wm/400/400/ngonhan/ngonhan1207/ngonhan120700243/14414715-bright-abstract-green-lights-over-polka-dot-backgroun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984003" cy="69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6286520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ocuments\FONDOS HD\fondos-de-pantalla-full-hd[1].jpg"/>
          <p:cNvPicPr>
            <a:picLocks noChangeAspect="1" noChangeArrowheads="1"/>
          </p:cNvPicPr>
          <p:nvPr/>
        </p:nvPicPr>
        <p:blipFill>
          <a:blip r:embed="rId3" cstate="print"/>
          <a:srcRect b="3530"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78579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de vivir con optimismo,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de confiar y compartir.</a:t>
            </a:r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pic>
        <p:nvPicPr>
          <p:cNvPr id="1026" name="Picture 2" descr="C:\Users\abuelitos\Documents\BLANCA - CHICAS\726[1].jpg"/>
          <p:cNvPicPr>
            <a:picLocks noChangeAspect="1" noChangeArrowheads="1"/>
          </p:cNvPicPr>
          <p:nvPr/>
        </p:nvPicPr>
        <p:blipFill>
          <a:blip r:embed="rId4" cstate="print"/>
          <a:srcRect l="21789" r="20871"/>
          <a:stretch>
            <a:fillRect/>
          </a:stretch>
        </p:blipFill>
        <p:spPr bwMode="auto">
          <a:xfrm>
            <a:off x="6072198" y="1676400"/>
            <a:ext cx="3571900" cy="51816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http://wallpapers.org.es/wp-content/uploads/2012/10/fondo_de_lineas_y_degradados-1024x628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6000" y="-500090"/>
            <a:ext cx="9216000" cy="7358090"/>
          </a:xfrm>
          <a:prstGeom prst="rect">
            <a:avLst/>
          </a:prstGeom>
          <a:noFill/>
        </p:spPr>
      </p:pic>
      <p:pic>
        <p:nvPicPr>
          <p:cNvPr id="10244" name="Picture 4" descr="http://www.downloadswallpapers.com/wallpapers/2013/agosto/Papel-de-Parede-verde-degradado-para-o--amarelo-3534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-500090"/>
            <a:ext cx="9188387" cy="745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2" y="6215082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ocuments\FONDOS HD\Paisajes_Wallpapers-1080p_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428860" y="857232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Sin embargo hoy regreso,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y me atrevo a sonreír,</a:t>
            </a:r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pic>
        <p:nvPicPr>
          <p:cNvPr id="7" name="Picture 2" descr="https://lh4.googleusercontent.com/-KHJcK2HidHk/UAhwWjgZ4TI/AAAAAAAAAEM/kCwWx-EphIM/w600-h366-no/683a86a4f7185a9823022f945319b025.jpg"/>
          <p:cNvPicPr>
            <a:picLocks noChangeAspect="1" noChangeArrowheads="1"/>
          </p:cNvPicPr>
          <p:nvPr/>
        </p:nvPicPr>
        <p:blipFill>
          <a:blip r:embed="rId3" cstate="print"/>
          <a:srcRect l="31250" t="34836" r="26249"/>
          <a:stretch>
            <a:fillRect/>
          </a:stretch>
        </p:blipFill>
        <p:spPr bwMode="auto">
          <a:xfrm flipH="1">
            <a:off x="5715008" y="3643314"/>
            <a:ext cx="3666837" cy="28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C:\Users\abuelitos\Documents\BLANCA - CHICAS\4b42b14e89a203403086052a04374bb9[1].jpg"/>
          <p:cNvPicPr>
            <a:picLocks noChangeAspect="1" noChangeArrowheads="1"/>
          </p:cNvPicPr>
          <p:nvPr/>
        </p:nvPicPr>
        <p:blipFill>
          <a:blip r:embed="rId4" cstate="print"/>
          <a:srcRect l="1741" t="9103" r="25156" b="12614"/>
          <a:stretch>
            <a:fillRect/>
          </a:stretch>
        </p:blipFill>
        <p:spPr bwMode="auto">
          <a:xfrm rot="1531273">
            <a:off x="364829" y="4331958"/>
            <a:ext cx="2124000" cy="21745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www.fondosblackberry.com/user-content/uploads/wall/o/23/pink-silk_diago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500958" y="6286520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ocuments\FONDOS HD\4a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285728"/>
            <a:ext cx="9216000" cy="51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00232" y="500063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latin typeface="Adobe Garamond Pro Bold" pitchFamily="18" charset="0"/>
              </a:rPr>
              <a:t>y al hacerlo me reafirmo:</a:t>
            </a:r>
          </a:p>
          <a:p>
            <a:r>
              <a:rPr lang="es-ES_tradnl" sz="2800" dirty="0" smtClean="0">
                <a:latin typeface="Adobe Garamond Pro Bold" pitchFamily="18" charset="0"/>
              </a:rPr>
              <a:t>vale la pena ser feliz!</a:t>
            </a:r>
            <a:endParaRPr lang="es-ES_tradnl" sz="2800" dirty="0">
              <a:latin typeface="Adobe Garamond Pro Bold" pitchFamily="18" charset="0"/>
            </a:endParaRPr>
          </a:p>
        </p:txBody>
      </p:sp>
      <p:pic>
        <p:nvPicPr>
          <p:cNvPr id="2051" name="Picture 3" descr="C:\Users\abuelitos\Documents\BLANCA - CHICAS\b53c28f0351762339514547fc3b097b9[1].jpg"/>
          <p:cNvPicPr>
            <a:picLocks noChangeAspect="1" noChangeArrowheads="1"/>
          </p:cNvPicPr>
          <p:nvPr/>
        </p:nvPicPr>
        <p:blipFill>
          <a:blip r:embed="rId3" cstate="print"/>
          <a:srcRect l="8264" t="4136" r="2892" b="24172"/>
          <a:stretch>
            <a:fillRect/>
          </a:stretch>
        </p:blipFill>
        <p:spPr bwMode="auto">
          <a:xfrm>
            <a:off x="2928926" y="0"/>
            <a:ext cx="4643988" cy="56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http://us.123rf.com/400wm/400/400/ngonhan/ngonhan1207/ngonhan120700244/14414694-bright-abstract-colorful-lights-over-polka-dot-backgrou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358082" y="6143644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C:\Users\abuelitos\Documents\FONDOS HD\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000" y="0"/>
            <a:ext cx="9252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34" y="278605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Aprovechar cada instante,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reír desde el corazón,</a:t>
            </a:r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pic>
        <p:nvPicPr>
          <p:cNvPr id="3074" name="Picture 2" descr="C:\Users\abuelitos\Documents\BLANCA - CHICAS\EcVQCfdoM8Ds[2].jpg"/>
          <p:cNvPicPr>
            <a:picLocks noChangeAspect="1" noChangeArrowheads="1"/>
          </p:cNvPicPr>
          <p:nvPr/>
        </p:nvPicPr>
        <p:blipFill>
          <a:blip r:embed="rId3" cstate="print"/>
          <a:srcRect l="12805" t="4871" r="35976"/>
          <a:stretch>
            <a:fillRect/>
          </a:stretch>
        </p:blipFill>
        <p:spPr bwMode="auto">
          <a:xfrm>
            <a:off x="6357950" y="2643182"/>
            <a:ext cx="2000264" cy="492919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46" name="Picture 2" descr="http://static.freepik.com/foto-gratis/fondo-verde-sunbeam_933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478643" cy="742952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6143644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C:\Users\abuelitos\Documents\FONDOS HD\naturale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" y="-1"/>
            <a:ext cx="9169055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00298" y="642918"/>
            <a:ext cx="57864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apreciar cada detalle,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dobe Garamond Pro Bold" pitchFamily="18" charset="0"/>
              </a:rPr>
              <a:t>dar rienda suelta a la ilusión....  </a:t>
            </a:r>
          </a:p>
          <a:p>
            <a:endParaRPr lang="es-ES_tradnl" sz="28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pic>
        <p:nvPicPr>
          <p:cNvPr id="4099" name="Picture 3" descr="C:\Users\abuelitos\Documents\BLANCA - CHICAS\X3[1].jpg"/>
          <p:cNvPicPr>
            <a:picLocks noChangeAspect="1" noChangeArrowheads="1"/>
          </p:cNvPicPr>
          <p:nvPr/>
        </p:nvPicPr>
        <p:blipFill>
          <a:blip r:embed="rId3" cstate="print"/>
          <a:srcRect l="5625" r="28750"/>
          <a:stretch>
            <a:fillRect/>
          </a:stretch>
        </p:blipFill>
        <p:spPr bwMode="auto">
          <a:xfrm>
            <a:off x="-642974" y="2428868"/>
            <a:ext cx="3862226" cy="50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posteados.com/wp-content/uploads/2012/12/gifs-animados-imagenes-movimiento-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4429132"/>
            <a:ext cx="3114367" cy="2124000"/>
          </a:xfrm>
          <a:prstGeom prst="rect">
            <a:avLst/>
          </a:prstGeom>
          <a:noFill/>
        </p:spPr>
      </p:pic>
      <p:pic>
        <p:nvPicPr>
          <p:cNvPr id="5122" name="Picture 2" descr="http://us.123rf.com/400wm/400/400/sn4ke/sn4ke0805/sn4ke080500035/3010784-abstract-dotted-backgroun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124" name="Picture 4" descr="verd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0000" y="-428652"/>
            <a:ext cx="9264000" cy="764386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14348" y="6143644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ocuments\FONDOS HD\driftwood_2-wallpaper-1920x1200[1].jpg"/>
          <p:cNvPicPr>
            <a:picLocks noChangeAspect="1" noChangeArrowheads="1"/>
          </p:cNvPicPr>
          <p:nvPr/>
        </p:nvPicPr>
        <p:blipFill>
          <a:blip r:embed="rId2" cstate="print"/>
          <a:srcRect t="-10543" r="9929" b="2457"/>
          <a:stretch>
            <a:fillRect/>
          </a:stretch>
        </p:blipFill>
        <p:spPr bwMode="auto">
          <a:xfrm>
            <a:off x="0" y="-928718"/>
            <a:ext cx="9144000" cy="778671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71480"/>
            <a:ext cx="39290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Con asombro me percato 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del tiempo transcurrido,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el verano quedó atrás,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y el otoño partió ya.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Fueron muchas novedades,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sinsabores y partidas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las que me fueron cercando,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envolviendo y apagando.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La sonrisa se escondió,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se fue por la puerta chica,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el trabajo me absorbió,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los trajines de la vida.</a:t>
            </a:r>
            <a:endParaRPr lang="es-ES_tradnl" sz="24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714876" y="500042"/>
            <a:ext cx="41433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Casi llegué a olvidar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el placer de sonreír,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de vivir con optimismo,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de confiar y compartir.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Sin embargo hoy regreso,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y me atrevo a sonreír,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y al hacerlo me reafirmo: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vale la pena ser feliz!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 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Aprovechar cada instante,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reír desde el corazón,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apreciar cada detalle,</a:t>
            </a:r>
          </a:p>
          <a:p>
            <a:pPr>
              <a:buNone/>
            </a:pPr>
            <a:r>
              <a:rPr lang="es-ES_tradnl" sz="2400" dirty="0" smtClean="0">
                <a:solidFill>
                  <a:schemeClr val="bg1"/>
                </a:solidFill>
              </a:rPr>
              <a:t>dar rienda suelta a la ilusión....  </a:t>
            </a:r>
          </a:p>
          <a:p>
            <a:endParaRPr lang="es-ES_tradnl" sz="2400" dirty="0">
              <a:solidFill>
                <a:schemeClr val="bg1"/>
              </a:solidFill>
            </a:endParaRPr>
          </a:p>
        </p:txBody>
      </p:sp>
      <p:pic>
        <p:nvPicPr>
          <p:cNvPr id="4100" name="Picture 4" descr="http://www.artleo.com/pic/201108/1440x900/artleo.com-8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  <p:pic>
        <p:nvPicPr>
          <p:cNvPr id="10" name="Picture 4" descr="http://www.artleo.com/pic/201108/1440x900/artleo.com-8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58016" y="6215082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2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4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http://25.media.tumblr.com/0fb45d4dfeccb13d7b97d1ac4f9de254/tumblr_mfmlorGYDy1qc5ccjo1_r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785926"/>
            <a:ext cx="5660774" cy="32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lh4.googleusercontent.com/-EttkoTIO6IE/UAhwL9s4SII/AAAAAAAAqbs/NDXpcC9n6qQ/w369-h300-no/blanco-%25C3%25A1ngel-pecve-amo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4959360" cy="40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http://www.artleo.com/pic/201108/1600x1200/artleo.com-48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0000" y="-90000"/>
            <a:ext cx="9264000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6072206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Paisajes, Vera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Paisajes, Vera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Image Hosted by ImageShack.u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643050"/>
            <a:ext cx="2286000" cy="304800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C:\Users\abuelitos\Documents\BLANCA - CHICAS\df02e20f7639725dceb020e6e8dce590[1].jpg"/>
          <p:cNvPicPr>
            <a:picLocks noChangeAspect="1" noChangeArrowheads="1"/>
          </p:cNvPicPr>
          <p:nvPr/>
        </p:nvPicPr>
        <p:blipFill>
          <a:blip r:embed="rId5" cstate="print"/>
          <a:srcRect r="32444" b="13143"/>
          <a:stretch>
            <a:fillRect/>
          </a:stretch>
        </p:blipFill>
        <p:spPr bwMode="auto">
          <a:xfrm>
            <a:off x="285720" y="1500174"/>
            <a:ext cx="3500462" cy="45005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00034" y="285728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FONDOS HD\410267_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055" cy="6984000"/>
          </a:xfrm>
          <a:prstGeom prst="rect">
            <a:avLst/>
          </a:prstGeom>
          <a:noFill/>
        </p:spPr>
      </p:pic>
      <p:pic>
        <p:nvPicPr>
          <p:cNvPr id="5" name="Picture 2" descr="C:\Users\abuelitos\Documents\FONDOS HD\0582f__Imagenes-de-amor+(2)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428736"/>
            <a:ext cx="5491594" cy="478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642910" y="6286520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Documents\FONDOS HD\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" y="-1"/>
            <a:ext cx="9216318" cy="7020000"/>
          </a:xfrm>
          <a:prstGeom prst="rect">
            <a:avLst/>
          </a:prstGeom>
          <a:noFill/>
        </p:spPr>
      </p:pic>
      <p:pic>
        <p:nvPicPr>
          <p:cNvPr id="5" name="Picture 2" descr="C:\Users\abuelitos\Documents\FONDOS HD\ariana-grande-smile-high-definition-wallpap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214422"/>
            <a:ext cx="7421770" cy="41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7224" y="6143644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s://lh4.googleusercontent.com/-NWX_KAbJVBg/UAhxQ9pZ0qI/AAAAAAAArXc/z_Z6ISOe3PA/w500-h375-no/99c571f2d03c33a8822fe76175730b7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8000" y="0"/>
            <a:ext cx="9312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357166"/>
            <a:ext cx="3409715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spc="150" dirty="0" smtClean="0">
                <a:ln w="11430"/>
                <a:latin typeface="Adobe Garamond Pro Bold" pitchFamily="18" charset="0"/>
              </a:rPr>
              <a:t>Diseño </a:t>
            </a:r>
          </a:p>
          <a:p>
            <a:pPr algn="ctr"/>
            <a:r>
              <a:rPr lang="es-ES" sz="2800" cap="none" spc="150" dirty="0" smtClean="0">
                <a:ln w="11430"/>
                <a:latin typeface="Adobe Garamond Pro Bold" pitchFamily="18" charset="0"/>
              </a:rPr>
              <a:t>María Teresa Espín </a:t>
            </a:r>
          </a:p>
          <a:p>
            <a:pPr algn="ctr"/>
            <a:r>
              <a:rPr lang="es-ES" sz="2800" spc="150" dirty="0" smtClean="0">
                <a:ln w="11430"/>
                <a:latin typeface="Adobe Garamond Pro Bold" pitchFamily="18" charset="0"/>
              </a:rPr>
              <a:t>Música </a:t>
            </a:r>
          </a:p>
          <a:p>
            <a:pPr algn="ctr"/>
            <a:r>
              <a:rPr lang="es-ES" sz="2800" cap="none" spc="150" dirty="0" smtClean="0">
                <a:ln w="11430"/>
                <a:latin typeface="Adobe Garamond Pro Bold" pitchFamily="18" charset="0"/>
              </a:rPr>
              <a:t>Kenny G. </a:t>
            </a:r>
          </a:p>
          <a:p>
            <a:pPr algn="ctr"/>
            <a:r>
              <a:rPr lang="es-ES" sz="2800" spc="150" dirty="0" err="1" smtClean="0">
                <a:ln w="11430"/>
                <a:latin typeface="Adobe Garamond Pro Bold" pitchFamily="18" charset="0"/>
              </a:rPr>
              <a:t>The</a:t>
            </a:r>
            <a:r>
              <a:rPr lang="es-ES" sz="2800" spc="150" dirty="0" smtClean="0">
                <a:ln w="11430"/>
                <a:latin typeface="Adobe Garamond Pro Bold" pitchFamily="18" charset="0"/>
              </a:rPr>
              <a:t> </a:t>
            </a:r>
            <a:r>
              <a:rPr lang="es-ES" sz="2800" spc="150" dirty="0" err="1" smtClean="0">
                <a:ln w="11430"/>
                <a:latin typeface="Adobe Garamond Pro Bold" pitchFamily="18" charset="0"/>
              </a:rPr>
              <a:t>Moment</a:t>
            </a:r>
            <a:r>
              <a:rPr lang="es-ES" sz="2800" cap="none" spc="150" dirty="0" smtClean="0">
                <a:ln w="11430"/>
                <a:latin typeface="Adobe Garamond Pro Bold" pitchFamily="18" charset="0"/>
              </a:rPr>
              <a:t> </a:t>
            </a:r>
          </a:p>
          <a:p>
            <a:pPr algn="ctr"/>
            <a:r>
              <a:rPr lang="es-ES" sz="2800" spc="150" dirty="0" smtClean="0">
                <a:ln w="11430"/>
                <a:latin typeface="Adobe Garamond Pro Bold" pitchFamily="18" charset="0"/>
              </a:rPr>
              <a:t>2013</a:t>
            </a:r>
            <a:endParaRPr lang="es-ES" sz="2800" cap="none" spc="150" dirty="0">
              <a:ln w="11430"/>
              <a:latin typeface="Adobe Garamond Pro Bold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72396" y="6488668"/>
            <a:ext cx="136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pps</a:t>
            </a:r>
            <a:r>
              <a:rPr lang="es-ES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Brush Script MT" pitchFamily="66" charset="0"/>
              </a:rPr>
              <a:t>. Mari Tere</a:t>
            </a:r>
            <a:endParaRPr lang="es-ES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314</Words>
  <Application>Microsoft Office PowerPoint</Application>
  <PresentationFormat>Presentación en pantalla (4:3)</PresentationFormat>
  <Paragraphs>114</Paragraphs>
  <Slides>22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280</cp:revision>
  <dcterms:created xsi:type="dcterms:W3CDTF">2013-11-03T19:38:01Z</dcterms:created>
  <dcterms:modified xsi:type="dcterms:W3CDTF">2013-11-07T14:49:58Z</dcterms:modified>
</cp:coreProperties>
</file>