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"/>
  </p:notesMasterIdLst>
  <p:sldIdLst>
    <p:sldId id="256" r:id="rId3"/>
    <p:sldId id="257" r:id="rId4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AQZYItZ2U0XNiL+WLky0A==" hashData="ok43sh/fMOrZN9vMf+CMUtnV7w9TBy9UyeMmx/AGs0beHjGr15JsSenhdlNolwGXElzEfj4W1MLt4J7i4eSha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5" autoAdjust="0"/>
    <p:restoredTop sz="94660"/>
  </p:normalViewPr>
  <p:slideViewPr>
    <p:cSldViewPr>
      <p:cViewPr varScale="1">
        <p:scale>
          <a:sx n="68" d="100"/>
          <a:sy n="68" d="100"/>
        </p:scale>
        <p:origin x="576" y="-1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071C0E-7321-4162-B104-EE03CFFD6A92}" type="datetimeFigureOut">
              <a:rPr lang="es-ES" smtClean="0"/>
              <a:t>02/06/2024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BA0F7B-13C0-4DDC-9AA0-D64A32CB51E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2026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FF24A9-976D-6259-11D6-BD40506C0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494DF1-BA0C-3D70-2C1D-282A56AA5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E0B63C-AD75-4019-B048-BFDC049F9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7BF8D-18A4-4921-872B-1B7052B25C90}" type="slidenum">
              <a:rPr lang="en-US" altLang="es-ES"/>
              <a:pPr>
                <a:defRPr/>
              </a:pPr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1331520468"/>
      </p:ext>
    </p:extLst>
  </p:cSld>
  <p:clrMapOvr>
    <a:masterClrMapping/>
  </p:clrMapOvr>
  <p:transition spd="slow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323F67-0C04-6977-498A-3A18352D36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EE408-F4AB-6AB7-8ED3-C589AAC9C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F8A59E-48B8-DBA4-2F2F-C4D656D42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743FC-5D21-4367-B4FD-C6AF5DF0B2AA}" type="slidenum">
              <a:rPr lang="en-US" altLang="es-ES"/>
              <a:pPr>
                <a:defRPr/>
              </a:pPr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2445294927"/>
      </p:ext>
    </p:extLst>
  </p:cSld>
  <p:clrMapOvr>
    <a:masterClrMapping/>
  </p:clrMapOvr>
  <p:transition spd="slow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580E87-3C58-45E9-16F7-E903F6B62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7A4C24-3921-4673-05DE-B90629DE4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26281F-7609-0746-F060-33E7B11C6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D6AD8-F3C1-4CCD-A097-D7911C8CCFD5}" type="slidenum">
              <a:rPr lang="en-US" altLang="es-ES"/>
              <a:pPr>
                <a:defRPr/>
              </a:pPr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2520707729"/>
      </p:ext>
    </p:extLst>
  </p:cSld>
  <p:clrMapOvr>
    <a:masterClrMapping/>
  </p:clrMapOvr>
  <p:transition spd="slow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1E3E12D-9282-C3C8-EB3B-7446D10B8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AB02820-2390-2594-7E55-DDE7A6412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4E240B8-E842-FE27-3CF9-0CDC51924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A26E2-2951-4BAB-ABED-EB1F2C50BE25}" type="slidenum">
              <a:rPr lang="en-US" altLang="es-ES"/>
              <a:pPr>
                <a:defRPr/>
              </a:pPr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2756568063"/>
      </p:ext>
    </p:extLst>
  </p:cSld>
  <p:clrMapOvr>
    <a:masterClrMapping/>
  </p:clrMapOvr>
  <p:transition spd="slow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5DA50A2-34CC-B081-26D1-875171D77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94E4791-895B-3ED9-DEEC-6A064111A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AD4C20D-41F0-3920-FF08-FF1696C6A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FD05A-0F35-4C1F-B4EC-E5ABDD0711AC}" type="slidenum">
              <a:rPr lang="en-US" altLang="es-ES"/>
              <a:pPr>
                <a:defRPr/>
              </a:pPr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267484644"/>
      </p:ext>
    </p:extLst>
  </p:cSld>
  <p:clrMapOvr>
    <a:masterClrMapping/>
  </p:clrMapOvr>
  <p:transition spd="slow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8F58C418-A472-DDD2-48B3-AE73B3CB3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0276F88-74EF-0DF2-E0B0-2EB0C8606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290E696-427C-F34F-B79F-53A90D6C9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3A1EE-4924-4BF2-A2DE-00D2865FA702}" type="slidenum">
              <a:rPr lang="en-US" altLang="es-ES"/>
              <a:pPr>
                <a:defRPr/>
              </a:pPr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4159351790"/>
      </p:ext>
    </p:extLst>
  </p:cSld>
  <p:clrMapOvr>
    <a:masterClrMapping/>
  </p:clrMapOvr>
  <p:transition spd="slow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D414459F-E649-1B4A-626B-79DD2BF6E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63AD6B4-5D05-CFBF-A3B6-E7FCB825C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6054535-A7CC-F589-B9B1-0E11C1B854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E89CB-8602-4A9A-9B9C-0920297605A6}" type="slidenum">
              <a:rPr lang="en-US" altLang="es-ES"/>
              <a:pPr>
                <a:defRPr/>
              </a:pPr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2671828166"/>
      </p:ext>
    </p:extLst>
  </p:cSld>
  <p:clrMapOvr>
    <a:masterClrMapping/>
  </p:clrMapOvr>
  <p:transition spd="slow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17F60AA-959F-F205-417F-BA8CBD8D6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68AE6CB-AF27-15D6-01F9-36E0291E8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3E9CE6C-20B1-B4F6-19E9-83AF676A0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125FB-2C2E-4EBC-9479-457CCA7EE702}" type="slidenum">
              <a:rPr lang="en-US" altLang="es-ES"/>
              <a:pPr>
                <a:defRPr/>
              </a:pPr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1574974200"/>
      </p:ext>
    </p:extLst>
  </p:cSld>
  <p:clrMapOvr>
    <a:masterClrMapping/>
  </p:clrMapOvr>
  <p:transition spd="slow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419A179-3F59-92E0-8E6F-2F40D7055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2427B15-52D7-F0AE-3A56-DE7018DA4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2A39C44-CD4F-71FF-197C-213397572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F5A9D-79EC-44AB-8D3A-58A3449108B8}" type="slidenum">
              <a:rPr lang="en-US" altLang="es-ES"/>
              <a:pPr>
                <a:defRPr/>
              </a:pPr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2842534036"/>
      </p:ext>
    </p:extLst>
  </p:cSld>
  <p:clrMapOvr>
    <a:masterClrMapping/>
  </p:clrMapOvr>
  <p:transition spd="slow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D126D8-6465-8A57-44CE-50308DF5C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44E88-CEFD-1E11-1E98-1A87A5A31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EA0533-F6BB-84F1-873D-C250303EE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F6546-482D-4BFA-9D02-78CBE0021A67}" type="slidenum">
              <a:rPr lang="en-US" altLang="es-ES"/>
              <a:pPr>
                <a:defRPr/>
              </a:pPr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1713368610"/>
      </p:ext>
    </p:extLst>
  </p:cSld>
  <p:clrMapOvr>
    <a:masterClrMapping/>
  </p:clrMapOvr>
  <p:transition spd="slow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41FF94-F6F5-2767-96A9-46DB0D8CE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51A4EA-24D7-30E8-A7BC-D821F1800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19A7A5-9E71-7CE1-4D87-163828C16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1A950-13A1-4176-AC4A-F1B3BB044996}" type="slidenum">
              <a:rPr lang="en-US" altLang="es-ES"/>
              <a:pPr>
                <a:defRPr/>
              </a:pPr>
              <a:t>‹Nº›</a:t>
            </a:fld>
            <a:endParaRPr lang="en-US" altLang="es-ES"/>
          </a:p>
        </p:txBody>
      </p:sp>
    </p:spTree>
    <p:extLst>
      <p:ext uri="{BB962C8B-B14F-4D97-AF65-F5344CB8AC3E}">
        <p14:creationId xmlns:p14="http://schemas.microsoft.com/office/powerpoint/2010/main" val="2925884943"/>
      </p:ext>
    </p:extLst>
  </p:cSld>
  <p:clrMapOvr>
    <a:masterClrMapping/>
  </p:clrMapOvr>
  <p:transition spd="slow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19FC99-F223-3E74-4E80-1353C1908B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6099C1B-EF97-E505-826F-39E7309AF1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E8DB9E8-A57C-8B83-8669-A37BB6E7A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83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280DEDB7-2E73-8932-5806-3514BECF50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n-US" altLang="es-E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DD2A975-3E86-1E50-C68E-B27D70DC40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los estilos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4A81EE-3289-1AA6-28D8-5A8DF4BBBC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4BD1CA-003D-20C2-CE45-4F5FF6B530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B72BEB-B769-DE51-01F6-685CC544DC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C2B6B1A-A012-4A30-9A8D-26F9A2B04F91}" type="slidenum">
              <a:rPr lang="en-US" altLang="es-ES"/>
              <a:pPr>
                <a:defRPr/>
              </a:pPr>
              <a:t>‹Nº›</a:t>
            </a:fld>
            <a:endParaRPr lang="en-U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lus/>
  </p:transition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765EDEAF-AE81-9428-41D1-3C87F8ECA32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5611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12" Type="http://schemas.openxmlformats.org/officeDocument/2006/relationships/image" Target="../media/image9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8.jpg"/><Relationship Id="rId5" Type="http://schemas.openxmlformats.org/officeDocument/2006/relationships/image" Target="../media/image2.jpg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" name="Rectangle 10">
            <a:extLst>
              <a:ext uri="{FF2B5EF4-FFF2-40B4-BE49-F238E27FC236}">
                <a16:creationId xmlns:a16="http://schemas.microsoft.com/office/drawing/2014/main" id="{5B17B453-5EC9-38C5-0782-DDA6236310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505" y="457200"/>
            <a:ext cx="3886200" cy="618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Todo,</a:t>
            </a:r>
          </a:p>
          <a:p>
            <a:pPr algn="ctr" eaLnBrk="1" hangingPunct="1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me gusta verme en esos ojos claros</a:t>
            </a:r>
          </a:p>
          <a:p>
            <a:pPr algn="ctr" eaLnBrk="1" hangingPunct="1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que son dos espejos del alma,</a:t>
            </a:r>
          </a:p>
          <a:p>
            <a:pPr algn="ctr" eaLnBrk="1" hangingPunct="1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me gusta que me beses a tu modo</a:t>
            </a:r>
          </a:p>
          <a:p>
            <a:pPr algn="ctr" eaLnBrk="1" hangingPunct="1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en esos momentos raros</a:t>
            </a:r>
          </a:p>
          <a:p>
            <a:pPr algn="ctr" eaLnBrk="1" hangingPunct="1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y que me hagas perder la calma.</a:t>
            </a:r>
          </a:p>
        </p:txBody>
      </p:sp>
      <p:pic>
        <p:nvPicPr>
          <p:cNvPr id="2059" name="Picture 11">
            <a:extLst>
              <a:ext uri="{FF2B5EF4-FFF2-40B4-BE49-F238E27FC236}">
                <a16:creationId xmlns:a16="http://schemas.microsoft.com/office/drawing/2014/main" id="{47AE8DCC-D2F1-4F0C-D81B-AF2056D300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/>
          <a:srcRect t="7224" b="488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3087423-D422-6872-D6FA-3C9CCCBCF5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457200"/>
            <a:ext cx="57912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/>
            <a:r>
              <a:rPr lang="es-ES" altLang="es-ES" sz="6000" i="1">
                <a:solidFill>
                  <a:schemeClr val="bg1"/>
                </a:solidFill>
                <a:latin typeface="Bell MT" panose="02020503060305020303" pitchFamily="18" charset="0"/>
              </a:rPr>
              <a:t>Me gusta todo de ti</a:t>
            </a:r>
          </a:p>
        </p:txBody>
      </p:sp>
      <p:pic>
        <p:nvPicPr>
          <p:cNvPr id="5" name="audio1hnghnh">
            <a:hlinkClick r:id="" action="ppaction://media"/>
            <a:extLst>
              <a:ext uri="{FF2B5EF4-FFF2-40B4-BE49-F238E27FC236}">
                <a16:creationId xmlns:a16="http://schemas.microsoft.com/office/drawing/2014/main" id="{F43E92CB-718C-24EB-8C52-583393C1BA03}"/>
              </a:ext>
            </a:extLst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74342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3F141773-2C88-A003-417C-7A79B131ECE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39" b="4339"/>
          <a:stretch/>
        </p:blipFill>
        <p:spPr>
          <a:xfrm>
            <a:off x="1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7BE6D6F9-65ED-AF31-4E36-531328719CF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623"/>
            <a:ext cx="12191999" cy="68333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32407B5E-87E8-8FFF-ECE5-9CFF34DF42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603" y="1010493"/>
            <a:ext cx="3581400" cy="507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Me gusta ese cuerpo tan menudo</a:t>
            </a:r>
          </a:p>
          <a:p>
            <a:pPr algn="ctr" eaLnBrk="1" hangingPunct="1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de cintura reducida de una avispa,</a:t>
            </a:r>
          </a:p>
          <a:p>
            <a:pPr algn="ctr" eaLnBrk="1" hangingPunct="1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esa carita redonda,</a:t>
            </a:r>
          </a:p>
          <a:p>
            <a:pPr algn="ctr" eaLnBrk="1" hangingPunct="1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me gusta de la garganta ese nudo</a:t>
            </a:r>
          </a:p>
          <a:p>
            <a:pPr algn="ctr" eaLnBrk="1" hangingPunct="1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y que tu bella voz me responda.</a:t>
            </a: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6B4CD275-2547-C71A-52B1-75EAE761E40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622"/>
            <a:ext cx="12191999" cy="68087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0E7A2AA3-CB48-5055-566D-460486DD1090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87" b="12771"/>
          <a:stretch/>
        </p:blipFill>
        <p:spPr>
          <a:xfrm>
            <a:off x="0" y="1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5">
            <a:extLst>
              <a:ext uri="{FF2B5EF4-FFF2-40B4-BE49-F238E27FC236}">
                <a16:creationId xmlns:a16="http://schemas.microsoft.com/office/drawing/2014/main" id="{1585A52E-7DE5-1706-4871-40A726CF52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9109" y="111621"/>
            <a:ext cx="4572000" cy="649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Me gustan esas curvas pronunciadas,</a:t>
            </a:r>
          </a:p>
          <a:p>
            <a:pPr algn="ctr" eaLnBrk="1" hangingPunct="1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ese cuello de cisne nadando en el agua,</a:t>
            </a:r>
          </a:p>
          <a:p>
            <a:pPr algn="ctr" eaLnBrk="1" hangingPunct="1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esos sensuales labios y esas manos,</a:t>
            </a:r>
          </a:p>
          <a:p>
            <a:pPr algn="ctr" eaLnBrk="1" hangingPunct="1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me gusta esa silueta anunciada</a:t>
            </a:r>
          </a:p>
          <a:p>
            <a:pPr algn="ctr" eaLnBrk="1" hangingPunct="1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mojada y sin paraguas,</a:t>
            </a:r>
          </a:p>
          <a:p>
            <a:pPr algn="ctr" eaLnBrk="1" hangingPunct="1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pero me gustan mas esos senos</a:t>
            </a:r>
          </a:p>
          <a:p>
            <a:pPr algn="ctr" eaLnBrk="1" hangingPunct="1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que son volcanes en eterna erupción.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E726F1D8-7F4B-B9EC-1B34-2CE98AC0F695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4" b="6665"/>
          <a:stretch/>
        </p:blipFill>
        <p:spPr>
          <a:xfrm>
            <a:off x="-2" y="24621"/>
            <a:ext cx="12191998" cy="68333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050FB112-0D73-C686-4363-2A476B24B60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1"/>
            <a:ext cx="1219199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Rectangle 7">
            <a:extLst>
              <a:ext uri="{FF2B5EF4-FFF2-40B4-BE49-F238E27FC236}">
                <a16:creationId xmlns:a16="http://schemas.microsoft.com/office/drawing/2014/main" id="{D452D83F-52BE-3E82-DD0B-C9D4CF6703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70487" y="145025"/>
            <a:ext cx="3962400" cy="6617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/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Me gusta tu lava candente</a:t>
            </a:r>
          </a:p>
          <a:p>
            <a:pPr algn="ctr" eaLnBrk="1" hangingPunct="1"/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que baja veloz por la pendiente,</a:t>
            </a:r>
          </a:p>
          <a:p>
            <a:pPr algn="ctr" eaLnBrk="1" hangingPunct="1"/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beberla como rica miel del panal</a:t>
            </a:r>
          </a:p>
          <a:p>
            <a:pPr algn="ctr" eaLnBrk="1" hangingPunct="1"/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y como buena señal</a:t>
            </a:r>
          </a:p>
          <a:p>
            <a:pPr algn="ctr" eaLnBrk="1" hangingPunct="1"/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se prende así de mi boca,</a:t>
            </a:r>
          </a:p>
          <a:p>
            <a:pPr algn="ctr" eaLnBrk="1" hangingPunct="1"/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me gusta ver tu vereda </a:t>
            </a:r>
          </a:p>
          <a:p>
            <a:pPr algn="ctr" eaLnBrk="1" hangingPunct="1"/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que al sexo me provoca</a:t>
            </a:r>
          </a:p>
          <a:p>
            <a:pPr algn="ctr" eaLnBrk="1" hangingPunct="1"/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y ver como tu pelo se enreda</a:t>
            </a:r>
          </a:p>
          <a:p>
            <a:pPr algn="ctr" eaLnBrk="1" hangingPunct="1"/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en mi cuerpo subliminal.</a:t>
            </a:r>
          </a:p>
          <a:p>
            <a:pPr algn="ctr" eaLnBrk="1" hangingPunct="1"/>
            <a:endParaRPr lang="es-ES" altLang="es-ES" sz="3200" i="1" dirty="0">
              <a:solidFill>
                <a:schemeClr val="bg1"/>
              </a:solidFill>
              <a:latin typeface="Bell MT" panose="02020503060305020303" pitchFamily="18" charset="0"/>
            </a:endParaRPr>
          </a:p>
          <a:p>
            <a:pPr algn="ctr" eaLnBrk="1" hangingPunct="1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Me gusta todo de ti, todo</a:t>
            </a:r>
          </a:p>
        </p:txBody>
      </p:sp>
      <p:sp>
        <p:nvSpPr>
          <p:cNvPr id="13" name="Text Box 8">
            <a:extLst>
              <a:ext uri="{FF2B5EF4-FFF2-40B4-BE49-F238E27FC236}">
                <a16:creationId xmlns:a16="http://schemas.microsoft.com/office/drawing/2014/main" id="{0192FFF9-792D-826D-86FA-4715104BD3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60588" y="5392475"/>
            <a:ext cx="1828800" cy="92333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s-ES" altLang="es-ES" sz="54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altLang="es-ES" sz="54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14" name="Text Box 9">
            <a:extLst>
              <a:ext uri="{FF2B5EF4-FFF2-40B4-BE49-F238E27FC236}">
                <a16:creationId xmlns:a16="http://schemas.microsoft.com/office/drawing/2014/main" id="{014BAA69-5E87-C5AC-AD42-BFB35FA30D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6934200"/>
            <a:ext cx="3733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dirty="0">
                <a:latin typeface="Andy" pitchFamily="66" charset="0"/>
              </a:rPr>
              <a:t>jrvallegomez@outlook.es</a:t>
            </a:r>
          </a:p>
        </p:txBody>
      </p:sp>
    </p:spTree>
  </p:cSld>
  <p:clrMapOvr>
    <a:masterClrMapping/>
  </p:clrMapOvr>
  <p:transition spd="slow" advClick="0" advTm="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20" fill="hold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21" dur="5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500"/>
                            </p:stCondLst>
                            <p:childTnLst>
                              <p:par>
                                <p:cTn id="2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2500"/>
                            </p:stCondLst>
                            <p:childTnLst>
                              <p:par>
                                <p:cTn id="34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7" presetClass="exit" presetSubtype="0" fill="hold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anim calcmode="discrete" valueType="clr">
                                      <p:cBhvr override="childStyle">
                                        <p:cTn id="4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4000"/>
                            </p:stCondLst>
                            <p:childTnLst>
                              <p:par>
                                <p:cTn id="4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6000"/>
                            </p:stCondLst>
                            <p:childTnLst>
                              <p:par>
                                <p:cTn id="55" presetID="14" presetClass="entr" presetSubtype="5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xit" presetSubtype="5" fill="hold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randombar(vertical)">
                                      <p:cBhvr>
                                        <p:cTn id="5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27000"/>
                            </p:stCondLst>
                            <p:childTnLst>
                              <p:par>
                                <p:cTn id="6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0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29000"/>
                            </p:stCondLst>
                            <p:childTnLst>
                              <p:par>
                                <p:cTn id="72" presetID="5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925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1925" decel="100000"/>
                                        <p:tgtEl>
                                          <p:spTgt spid="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6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7" dur="1925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8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9" dur="1925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0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3500"/>
                            </p:stCondLst>
                            <p:childTnLst>
                              <p:par>
                                <p:cTn id="82" presetID="50" presetClass="exit" presetSubtype="0" accel="100000" fill="hold" nodeType="afterEffect">
                                  <p:stCondLst>
                                    <p:cond delay="10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79000"/>
                            </p:stCondLst>
                            <p:childTnLst>
                              <p:par>
                                <p:cTn id="88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83500"/>
                            </p:stCondLst>
                            <p:childTnLst>
                              <p:par>
                                <p:cTn id="105" presetID="3" presetClass="entr" presetSubtype="1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3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0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  <p:bldP spid="6" grpId="0"/>
      <p:bldP spid="6" grpId="1"/>
      <p:bldP spid="9" grpId="0"/>
      <p:bldP spid="9" grpId="1"/>
      <p:bldP spid="12" grpId="0"/>
      <p:bldP spid="12" grpId="1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F21154D-49CA-5D26-7DA7-60FAADD60F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6C4D926-5987-A647-60F3-51D1664B97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3D1B1A4B-8CE3-F2CF-7FCA-60064F5E3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C0AE4E65-3AE4-4BE2-4D8D-D0EA35542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82101A3-3877-A21E-2ABE-F26823848D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DC4BE651-BECC-14B0-9288-BF0CDF572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F591C0D3-FDA7-D589-2495-5FB85038F4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A0FE453D-238B-4C95-4547-79EDBA7D4D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5417DD02-284E-AFE2-0AE1-901266EC47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D8A4F3CC-B66E-2998-E0F9-12CE403A82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00E24E8E-7BB1-2291-9D2D-97856D30E7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03752A04-AA37-9ACE-DF61-35BC3875A1E1}"/>
              </a:ext>
            </a:extLst>
          </p:cNvPr>
          <p:cNvSpPr txBox="1"/>
          <p:nvPr/>
        </p:nvSpPr>
        <p:spPr>
          <a:xfrm>
            <a:off x="762000" y="6858000"/>
            <a:ext cx="16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221897990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Default Design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927</TotalTime>
  <Words>206</Words>
  <Application>Microsoft Office PowerPoint</Application>
  <PresentationFormat>Panorámica</PresentationFormat>
  <Paragraphs>35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Aptos</vt:lpstr>
      <vt:lpstr>Aptos Display</vt:lpstr>
      <vt:lpstr>Arial</vt:lpstr>
      <vt:lpstr>Bell MT</vt:lpstr>
      <vt:lpstr>Kristen ITC</vt:lpstr>
      <vt:lpstr>Default Design</vt:lpstr>
      <vt:lpstr>Diseño predeterminado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 gusta todo de ti....</dc:title>
  <dc:creator>jrvallegomez@outlook.es</dc:creator>
  <cp:keywords>poesia</cp:keywords>
  <cp:lastModifiedBy>jose ruiz</cp:lastModifiedBy>
  <cp:revision>18</cp:revision>
  <dcterms:created xsi:type="dcterms:W3CDTF">2011-02-07T08:44:29Z</dcterms:created>
  <dcterms:modified xsi:type="dcterms:W3CDTF">2024-06-02T11:53:48Z</dcterms:modified>
</cp:coreProperties>
</file>