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2"/>
  </p:notesMasterIdLst>
  <p:sldIdLst>
    <p:sldId id="256" r:id="rId2"/>
    <p:sldId id="306" r:id="rId3"/>
    <p:sldId id="257" r:id="rId4"/>
    <p:sldId id="307" r:id="rId5"/>
    <p:sldId id="258" r:id="rId6"/>
    <p:sldId id="320" r:id="rId7"/>
    <p:sldId id="308" r:id="rId8"/>
    <p:sldId id="259" r:id="rId9"/>
    <p:sldId id="313" r:id="rId10"/>
    <p:sldId id="309" r:id="rId11"/>
    <p:sldId id="260" r:id="rId12"/>
    <p:sldId id="323" r:id="rId13"/>
    <p:sldId id="318" r:id="rId14"/>
    <p:sldId id="328" r:id="rId15"/>
    <p:sldId id="325" r:id="rId16"/>
    <p:sldId id="262" r:id="rId17"/>
    <p:sldId id="330" r:id="rId18"/>
    <p:sldId id="263" r:id="rId19"/>
    <p:sldId id="317" r:id="rId20"/>
    <p:sldId id="305" r:id="rId21"/>
    <p:sldId id="293" r:id="rId22"/>
    <p:sldId id="333" r:id="rId23"/>
    <p:sldId id="286" r:id="rId24"/>
    <p:sldId id="289" r:id="rId25"/>
    <p:sldId id="287" r:id="rId26"/>
    <p:sldId id="301" r:id="rId27"/>
    <p:sldId id="300" r:id="rId28"/>
    <p:sldId id="298" r:id="rId29"/>
    <p:sldId id="299" r:id="rId30"/>
    <p:sldId id="297" r:id="rId31"/>
    <p:sldId id="296" r:id="rId32"/>
    <p:sldId id="295" r:id="rId33"/>
    <p:sldId id="334" r:id="rId34"/>
    <p:sldId id="329" r:id="rId35"/>
    <p:sldId id="291" r:id="rId36"/>
    <p:sldId id="332" r:id="rId37"/>
    <p:sldId id="324" r:id="rId38"/>
    <p:sldId id="327" r:id="rId39"/>
    <p:sldId id="304" r:id="rId40"/>
    <p:sldId id="335" r:id="rId41"/>
  </p:sldIdLst>
  <p:sldSz cx="9144000" cy="6858000" type="screen4x3"/>
  <p:notesSz cx="6858000" cy="9144000"/>
  <p:defaultTextStyle>
    <a:defPPr>
      <a:defRPr lang="es-E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y6QhdpadPj5X0iCOOCStow==" hashData="yeDoybE2TEFEghOm4PC0nci4MP2T7Jp1xx9XDiIRu5fRPMizcjPgf1OgKmJzzG99nVVGdZvs5ABaMe6ajELZuw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63856"/>
    <a:srgbClr val="361B00"/>
    <a:srgbClr val="663300"/>
    <a:srgbClr val="8E0000"/>
    <a:srgbClr val="FF66CC"/>
    <a:srgbClr val="FFE2A7"/>
    <a:srgbClr val="FFCCFF"/>
    <a:srgbClr val="CC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992" autoAdjust="0"/>
    <p:restoredTop sz="94590" autoAdjust="0"/>
  </p:normalViewPr>
  <p:slideViewPr>
    <p:cSldViewPr>
      <p:cViewPr varScale="1">
        <p:scale>
          <a:sx n="119" d="100"/>
          <a:sy n="119" d="100"/>
        </p:scale>
        <p:origin x="1158" y="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CE714D9-1E41-47DD-968B-F2614F52B7F4}" type="datetimeFigureOut">
              <a:rPr lang="es-ES"/>
              <a:pPr>
                <a:defRPr/>
              </a:pPr>
              <a:t>12/09/2021</a:t>
            </a:fld>
            <a:endParaRPr lang="es-ES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ES" noProof="0" smtClean="0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noProof="0" smtClean="0"/>
              <a:t>Editar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CD9BA3A8-F0C3-4BD3-AAD1-6610F13977A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editar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9FD653F-BCFD-4675-96A7-39CAB93F7815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986055018"/>
      </p:ext>
    </p:extLst>
  </p:cSld>
  <p:clrMapOvr>
    <a:masterClrMapping/>
  </p:clrMapOvr>
  <p:transition advTm="5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AA2C03-9433-4602-B004-52571FF798F9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2774323121"/>
      </p:ext>
    </p:extLst>
  </p:cSld>
  <p:clrMapOvr>
    <a:masterClrMapping/>
  </p:clrMapOvr>
  <p:transition advTm="5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72A900D-A5D9-4765-A1E0-926D8922622E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4025108597"/>
      </p:ext>
    </p:extLst>
  </p:cSld>
  <p:clrMapOvr>
    <a:masterClrMapping/>
  </p:clrMapOvr>
  <p:transition advTm="5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3825A7A-7E8C-4263-B006-96292F7A2FAF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4010493966"/>
      </p:ext>
    </p:extLst>
  </p:cSld>
  <p:clrMapOvr>
    <a:masterClrMapping/>
  </p:clrMapOvr>
  <p:transition advTm="5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E01ABB6-697F-45CF-A46B-1015FA4AFED4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2780443637"/>
      </p:ext>
    </p:extLst>
  </p:cSld>
  <p:clrMapOvr>
    <a:masterClrMapping/>
  </p:clrMapOvr>
  <p:transition advTm="5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08A118F-9064-4C1F-A574-0509A6763775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868560362"/>
      </p:ext>
    </p:extLst>
  </p:cSld>
  <p:clrMapOvr>
    <a:masterClrMapping/>
  </p:clrMapOvr>
  <p:transition advTm="5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2C4D97F-F327-478A-A80D-7A29ECB52C75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943465564"/>
      </p:ext>
    </p:extLst>
  </p:cSld>
  <p:clrMapOvr>
    <a:masterClrMapping/>
  </p:clrMapOvr>
  <p:transition advTm="5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24C77B0-2E4C-468F-9AF3-58C3C38C0661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205994584"/>
      </p:ext>
    </p:extLst>
  </p:cSld>
  <p:clrMapOvr>
    <a:masterClrMapping/>
  </p:clrMapOvr>
  <p:transition advTm="5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1291BF3-59EC-4901-950A-1C62D4CB9C63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4023408110"/>
      </p:ext>
    </p:extLst>
  </p:cSld>
  <p:clrMapOvr>
    <a:masterClrMapping/>
  </p:clrMapOvr>
  <p:transition advTm="5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B2F4EC7-29BA-4919-BAB2-FE5CD6AAA44F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030395769"/>
      </p:ext>
    </p:extLst>
  </p:cSld>
  <p:clrMapOvr>
    <a:masterClrMapping/>
  </p:clrMapOvr>
  <p:transition advTm="5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D2AC7AA-CAB5-4054-99E7-17E80230CC08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626030158"/>
      </p:ext>
    </p:extLst>
  </p:cSld>
  <p:clrMapOvr>
    <a:masterClrMapping/>
  </p:clrMapOvr>
  <p:transition advTm="5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rotWithShape="0">
          <a:gsLst>
            <a:gs pos="0">
              <a:srgbClr val="FFCCCC"/>
            </a:gs>
            <a:gs pos="100000">
              <a:schemeClr val="tx2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texto del patrón</a:t>
            </a:r>
          </a:p>
          <a:p>
            <a:pPr lvl="1"/>
            <a:r>
              <a:rPr lang="es-ES" altLang="es-ES" smtClean="0"/>
              <a:t>Segundo nivel</a:t>
            </a:r>
          </a:p>
          <a:p>
            <a:pPr lvl="2"/>
            <a:r>
              <a:rPr lang="es-ES" altLang="es-ES" smtClean="0"/>
              <a:t>Tercer nivel</a:t>
            </a:r>
          </a:p>
          <a:p>
            <a:pPr lvl="3"/>
            <a:r>
              <a:rPr lang="es-ES" altLang="es-ES" smtClean="0"/>
              <a:t>Cuarto nivel</a:t>
            </a:r>
          </a:p>
          <a:p>
            <a:pPr lvl="4"/>
            <a:r>
              <a:rPr lang="es-ES" alt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C942D57-3EC7-40DF-9247-749295251857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500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emf"/><Relationship Id="rId4" Type="http://schemas.openxmlformats.org/officeDocument/2006/relationships/image" Target="../media/image2.em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em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emf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gif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gif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gif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gif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gif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1.gif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gif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gif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emf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gif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2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7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4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3.png"/><Relationship Id="rId10" Type="http://schemas.openxmlformats.org/officeDocument/2006/relationships/image" Target="../media/image46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rotWithShape="0">
          <a:gsLst>
            <a:gs pos="0">
              <a:srgbClr val="FFCCCC"/>
            </a:gs>
            <a:gs pos="100000">
              <a:schemeClr val="tx2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9" descr="hola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188913"/>
            <a:ext cx="8713788" cy="6445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10" descr="ss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333375"/>
            <a:ext cx="3984625" cy="1768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6" name="Picture 11" descr="vv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538" y="5876925"/>
            <a:ext cx="3500437" cy="46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5000">
    <p:sndAc>
      <p:stSnd>
        <p:snd r:embed="rId2" name="ME GUSTA 10 (letra y música).wav-doble.-rebajada 2 veces.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altLang="es-ES" smtClean="0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altLang="es-ES" smtClean="0"/>
          </a:p>
        </p:txBody>
      </p:sp>
      <p:pic>
        <p:nvPicPr>
          <p:cNvPr id="4100" name="Picture 6" descr="13621152-la-guitarra-en-el-baul-de-madera-de-la-pared-en-la-naturalez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333375"/>
            <a:ext cx="8558212" cy="6191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4" descr="136942d21syx1x3fqa6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-25400"/>
            <a:ext cx="7907337" cy="6875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3" name="CuadroTexto 2"/>
          <p:cNvSpPr txBox="1">
            <a:spLocks noChangeArrowheads="1"/>
          </p:cNvSpPr>
          <p:nvPr/>
        </p:nvSpPr>
        <p:spPr bwMode="auto">
          <a:xfrm>
            <a:off x="0" y="6165850"/>
            <a:ext cx="29718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s-ES" altLang="es-ES" sz="1800">
                <a:solidFill>
                  <a:schemeClr val="bg1"/>
                </a:solidFill>
              </a:rPr>
              <a:t>POEMA: Walter  F. Chacón</a:t>
            </a:r>
          </a:p>
        </p:txBody>
      </p:sp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150" y="1844675"/>
            <a:ext cx="5254625" cy="2952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7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260350"/>
            <a:ext cx="8388350" cy="6370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5" name="Picture 3" descr="Imagen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42988" y="1052513"/>
            <a:ext cx="6781800" cy="6578600"/>
          </a:xfrm>
          <a:prstGeom prst="rect">
            <a:avLst/>
          </a:prstGeom>
          <a:noFill/>
          <a:effectLst>
            <a:outerShdw blurRad="50800" dist="50800" dir="5400000" algn="ctr" rotWithShape="0">
              <a:schemeClr val="bg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4813"/>
            <a:ext cx="9132888" cy="6083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CuadroTexto 3"/>
          <p:cNvSpPr txBox="1">
            <a:spLocks noChangeArrowheads="1"/>
          </p:cNvSpPr>
          <p:nvPr/>
        </p:nvSpPr>
        <p:spPr bwMode="auto">
          <a:xfrm>
            <a:off x="1042988" y="6021388"/>
            <a:ext cx="6278562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altLang="es-ES" sz="2800" b="1">
                <a:solidFill>
                  <a:schemeClr val="bg1"/>
                </a:solidFill>
                <a:latin typeface="AR BLANCA" panose="02000000000000000000" pitchFamily="2" charset="0"/>
              </a:rPr>
              <a:t>Y ese potrillo alado que pasta en tu cadera</a:t>
            </a:r>
          </a:p>
        </p:txBody>
      </p:sp>
      <p:pic>
        <p:nvPicPr>
          <p:cNvPr id="8195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0763" y="2205038"/>
            <a:ext cx="6065837" cy="2376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8" name="Text Box 4"/>
          <p:cNvSpPr txBox="1">
            <a:spLocks noChangeArrowheads="1"/>
          </p:cNvSpPr>
          <p:nvPr/>
        </p:nvSpPr>
        <p:spPr bwMode="auto">
          <a:xfrm>
            <a:off x="26988" y="981075"/>
            <a:ext cx="9224962" cy="6124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altLang="es-ES" sz="4800" b="1" i="1">
                <a:solidFill>
                  <a:schemeClr val="bg1"/>
                </a:solidFill>
                <a:latin typeface="Bahnschrift Condensed" panose="020B0502040204020203" pitchFamily="34" charset="0"/>
              </a:rPr>
              <a:t>Me gustan tus fantasmas,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s-ES" altLang="es-ES" sz="4800" b="1" i="1">
              <a:solidFill>
                <a:schemeClr val="bg1"/>
              </a:solidFill>
              <a:latin typeface="Bahnschrift Condensed" panose="020B0502040204020203" pitchFamily="34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altLang="es-ES" sz="4800" b="1" i="1">
                <a:solidFill>
                  <a:schemeClr val="bg1"/>
                </a:solidFill>
                <a:latin typeface="Bahnschrift Condensed" panose="020B0502040204020203" pitchFamily="34" charset="0"/>
              </a:rPr>
              <a:t> tus tormentas,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s-ES" altLang="es-ES" sz="4800" b="1" i="1">
              <a:solidFill>
                <a:schemeClr val="bg1"/>
              </a:solidFill>
              <a:latin typeface="Bahnschrift Condensed" panose="020B0502040204020203" pitchFamily="34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altLang="es-ES" sz="4800" b="1" i="1">
                <a:solidFill>
                  <a:schemeClr val="bg1"/>
                </a:solidFill>
                <a:latin typeface="Bahnschrift Condensed" panose="020B0502040204020203" pitchFamily="34" charset="0"/>
              </a:rPr>
              <a:t>tus rezos</a:t>
            </a:r>
            <a:r>
              <a:rPr lang="es-ES" altLang="es-ES" sz="4000" b="1" i="1">
                <a:solidFill>
                  <a:schemeClr val="bg1"/>
                </a:solidFill>
                <a:latin typeface="Bahnschrift Condensed" panose="020B0502040204020203" pitchFamily="34" charset="0"/>
              </a:rPr>
              <a:t>,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s-ES" altLang="es-ES" sz="4000" b="1" i="1">
              <a:solidFill>
                <a:schemeClr val="bg1"/>
              </a:solidFill>
              <a:latin typeface="Bahnschrift Condensed" panose="020B0502040204020203" pitchFamily="34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altLang="es-ES" sz="4000" b="1" i="1">
                <a:solidFill>
                  <a:schemeClr val="bg1"/>
                </a:solidFill>
                <a:latin typeface="Bahnschrift Condensed" panose="020B0502040204020203" pitchFamily="34" charset="0"/>
              </a:rPr>
              <a:t>Y tu sexo maduro cómo una sementera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s-ES" altLang="es-ES" sz="4000" i="1">
              <a:solidFill>
                <a:srgbClr val="3399FF"/>
              </a:solidFill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s-ES" altLang="es-ES">
              <a:solidFill>
                <a:schemeClr val="accent1"/>
              </a:solidFill>
            </a:endParaRPr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573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573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34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7" name="Picture 9" descr="alisia_44252_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400" y="260350"/>
            <a:ext cx="9126538" cy="6084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400" y="260350"/>
            <a:ext cx="9136063" cy="6084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4" name="CuadroTexto 1"/>
          <p:cNvSpPr txBox="1">
            <a:spLocks noChangeArrowheads="1"/>
          </p:cNvSpPr>
          <p:nvPr/>
        </p:nvSpPr>
        <p:spPr bwMode="auto">
          <a:xfrm>
            <a:off x="468313" y="6396038"/>
            <a:ext cx="49276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s-ES" altLang="es-ES" sz="2400" b="1">
                <a:solidFill>
                  <a:schemeClr val="bg1"/>
                </a:solidFill>
                <a:latin typeface="AR BLANCA" panose="02000000000000000000" pitchFamily="2" charset="0"/>
              </a:rPr>
              <a:t>Y tu sexo maduro, como una sementera</a:t>
            </a:r>
          </a:p>
        </p:txBody>
      </p:sp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325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532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550" y="1700213"/>
            <a:ext cx="6351588" cy="338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30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ext Box 7"/>
          <p:cNvSpPr txBox="1">
            <a:spLocks noChangeArrowheads="1"/>
          </p:cNvSpPr>
          <p:nvPr/>
        </p:nvSpPr>
        <p:spPr bwMode="auto">
          <a:xfrm>
            <a:off x="107950" y="692150"/>
            <a:ext cx="7669213" cy="5510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altLang="es-ES" sz="4400" b="1">
                <a:solidFill>
                  <a:srgbClr val="66FFFF"/>
                </a:solidFill>
                <a:latin typeface="AR BLANCA" panose="02000000000000000000" pitchFamily="2" charset="0"/>
              </a:rPr>
              <a:t>Me gusta que me inundes con tus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s-ES" altLang="es-ES" sz="4400" b="1">
              <a:solidFill>
                <a:srgbClr val="66FFFF"/>
              </a:solidFill>
              <a:latin typeface="AR BLANCA" panose="02000000000000000000" pitchFamily="2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altLang="es-ES" sz="4400" b="1">
                <a:solidFill>
                  <a:srgbClr val="66FFFF"/>
                </a:solidFill>
                <a:latin typeface="AR BLANCA" panose="02000000000000000000" pitchFamily="2" charset="0"/>
              </a:rPr>
              <a:t>lluvias azules,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s-ES" altLang="es-ES" sz="4400" b="1">
              <a:solidFill>
                <a:srgbClr val="66FFFF"/>
              </a:solidFill>
              <a:latin typeface="AR BLANCA" panose="02000000000000000000" pitchFamily="2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s-ES" altLang="es-ES" sz="4400" b="1">
              <a:solidFill>
                <a:srgbClr val="66FFFF"/>
              </a:solidFill>
              <a:latin typeface="AR BLANCA" panose="02000000000000000000" pitchFamily="2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altLang="es-ES" sz="4400" b="1">
                <a:solidFill>
                  <a:srgbClr val="66FFFF"/>
                </a:solidFill>
                <a:latin typeface="AR BLANCA" panose="02000000000000000000" pitchFamily="2" charset="0"/>
              </a:rPr>
              <a:t>Y me dejes temblando como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s-ES" altLang="es-ES" sz="4400" b="1">
              <a:solidFill>
                <a:srgbClr val="66FFFF"/>
              </a:solidFill>
              <a:latin typeface="AR BLANCA" panose="02000000000000000000" pitchFamily="2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altLang="es-ES" sz="4400" b="1">
                <a:solidFill>
                  <a:srgbClr val="66FFFF"/>
                </a:solidFill>
                <a:latin typeface="AR BLANCA" panose="02000000000000000000" pitchFamily="2" charset="0"/>
              </a:rPr>
              <a:t>un cachorro oscuro.</a:t>
            </a:r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Imagen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8313" y="1484313"/>
            <a:ext cx="6781800" cy="3349625"/>
          </a:xfrm>
          <a:prstGeom prst="rect">
            <a:avLst/>
          </a:prstGeom>
          <a:noFill/>
          <a:ln>
            <a:noFill/>
          </a:ln>
          <a:effectLst>
            <a:outerShdw blurRad="50800" dist="50800" dir="5400000" algn="ctr" rotWithShape="0">
              <a:schemeClr val="bg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800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913" y="1989138"/>
            <a:ext cx="6245225" cy="3348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800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zafir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6013" y="0"/>
            <a:ext cx="6838950" cy="6840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3" name="Picture 4" descr="Imagen1qa1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65175"/>
            <a:ext cx="952500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4" name="Picture 5" descr="Imagen1qa1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04250" y="344488"/>
            <a:ext cx="952500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5" name="Picture 6" descr="Imagen1qa1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420938"/>
            <a:ext cx="952500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6" name="Picture 7" descr="Imagen1qa1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365625"/>
            <a:ext cx="952500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7" name="Picture 8" descr="Imagen1qa1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78838" y="2593975"/>
            <a:ext cx="952500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8" name="Picture 9" descr="Imagen1qa1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9000" y="4762500"/>
            <a:ext cx="952500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9" name="CuadroTexto 1"/>
          <p:cNvSpPr txBox="1">
            <a:spLocks noChangeArrowheads="1"/>
          </p:cNvSpPr>
          <p:nvPr/>
        </p:nvSpPr>
        <p:spPr bwMode="auto">
          <a:xfrm rot="5400000">
            <a:off x="5790406" y="3136107"/>
            <a:ext cx="504507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  <a:defRPr/>
            </a:pPr>
            <a:r>
              <a:rPr lang="es-ES" altLang="es-ES" sz="1800" b="1" dirty="0">
                <a:solidFill>
                  <a:schemeClr val="bg1">
                    <a:lumMod val="85000"/>
                  </a:schemeClr>
                </a:solidFill>
              </a:rPr>
              <a:t>Me gusta ese charquito de miel de tu mirada</a:t>
            </a:r>
          </a:p>
        </p:txBody>
      </p:sp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rotWithShape="0">
          <a:gsLst>
            <a:gs pos="0">
              <a:srgbClr val="FFCCCC"/>
            </a:gs>
            <a:gs pos="64999">
              <a:srgbClr val="FFCCCC"/>
            </a:gs>
            <a:gs pos="100000">
              <a:srgbClr val="000000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uadroTexto 4"/>
          <p:cNvSpPr txBox="1"/>
          <p:nvPr/>
        </p:nvSpPr>
        <p:spPr>
          <a:xfrm>
            <a:off x="1042988" y="1268413"/>
            <a:ext cx="6977062" cy="19399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sz="4000" b="1" dirty="0">
                <a:solidFill>
                  <a:schemeClr val="accent1">
                    <a:lumMod val="50000"/>
                  </a:schemeClr>
                </a:solidFill>
                <a:effectLst>
                  <a:outerShdw blurRad="50800" dist="50800" dir="5400000" algn="ctr" rotWithShape="0">
                    <a:schemeClr val="bg1">
                      <a:lumMod val="95000"/>
                    </a:schemeClr>
                  </a:outerShdw>
                </a:effectLst>
                <a:latin typeface="AR BLANCA" panose="02000000000000000000" pitchFamily="2" charset="0"/>
              </a:rPr>
              <a:t>Ese delfín de escarcha, que aletea</a:t>
            </a:r>
            <a:endParaRPr lang="es-ES" sz="5400" b="1" dirty="0">
              <a:solidFill>
                <a:schemeClr val="accent1">
                  <a:lumMod val="50000"/>
                </a:schemeClr>
              </a:solidFill>
              <a:effectLst>
                <a:outerShdw blurRad="50800" dist="50800" dir="5400000" algn="ctr" rotWithShape="0">
                  <a:schemeClr val="bg1">
                    <a:lumMod val="95000"/>
                  </a:schemeClr>
                </a:outerShdw>
              </a:effectLst>
              <a:latin typeface="AR BLANCA" panose="02000000000000000000" pitchFamily="2" charset="0"/>
            </a:endParaRPr>
          </a:p>
          <a:p>
            <a:pPr>
              <a:defRPr/>
            </a:pPr>
            <a:r>
              <a:rPr lang="es-ES" sz="4800" b="1" dirty="0">
                <a:solidFill>
                  <a:schemeClr val="accent1">
                    <a:lumMod val="50000"/>
                  </a:schemeClr>
                </a:solidFill>
                <a:latin typeface="AR BLANCA" panose="02000000000000000000" pitchFamily="2" charset="0"/>
              </a:rPr>
              <a:t>  </a:t>
            </a:r>
            <a:r>
              <a:rPr lang="es-ES" sz="3600" b="1" dirty="0">
                <a:solidFill>
                  <a:schemeClr val="accent1">
                    <a:lumMod val="50000"/>
                  </a:schemeClr>
                </a:solidFill>
                <a:latin typeface="AR BLANCA" panose="02000000000000000000" pitchFamily="2" charset="0"/>
              </a:rPr>
              <a:t>          </a:t>
            </a:r>
            <a:r>
              <a:rPr lang="es-ES" sz="3600" b="1" dirty="0">
                <a:solidFill>
                  <a:schemeClr val="accent1">
                    <a:lumMod val="50000"/>
                  </a:schemeClr>
                </a:solidFill>
                <a:effectLst>
                  <a:outerShdw blurRad="50800" dist="50800" dir="5400000" algn="ctr" rotWithShape="0">
                    <a:schemeClr val="bg1"/>
                  </a:outerShdw>
                </a:effectLst>
                <a:latin typeface="AR BLANCA" panose="02000000000000000000" pitchFamily="2" charset="0"/>
              </a:rPr>
              <a:t>en tu boca</a:t>
            </a:r>
          </a:p>
          <a:p>
            <a:pPr>
              <a:defRPr/>
            </a:pPr>
            <a:r>
              <a:rPr lang="es-ES" sz="3200" b="1" dirty="0">
                <a:solidFill>
                  <a:srgbClr val="FF66CC"/>
                </a:solidFill>
                <a:latin typeface="AR BLANCA" panose="02000000000000000000" pitchFamily="2" charset="0"/>
              </a:rPr>
              <a:t>      </a:t>
            </a:r>
          </a:p>
        </p:txBody>
      </p:sp>
      <p:sp>
        <p:nvSpPr>
          <p:cNvPr id="7" name="CuadroTexto 6"/>
          <p:cNvSpPr txBox="1"/>
          <p:nvPr/>
        </p:nvSpPr>
        <p:spPr>
          <a:xfrm>
            <a:off x="1547813" y="3573463"/>
            <a:ext cx="5319712" cy="132238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sz="4000" b="1" dirty="0">
                <a:solidFill>
                  <a:schemeClr val="accent1">
                    <a:lumMod val="50000"/>
                  </a:schemeClr>
                </a:solidFill>
                <a:effectLst>
                  <a:outerShdw blurRad="50800" dist="50800" dir="5400000" algn="ctr" rotWithShape="0">
                    <a:schemeClr val="bg1"/>
                  </a:outerShdw>
                </a:effectLst>
                <a:latin typeface="AR BLANCA" panose="02000000000000000000" pitchFamily="2" charset="0"/>
              </a:rPr>
              <a:t>Esa tu piel donde duerme</a:t>
            </a:r>
          </a:p>
          <a:p>
            <a:pPr>
              <a:defRPr/>
            </a:pPr>
            <a:r>
              <a:rPr lang="es-ES" sz="4000" b="1" dirty="0">
                <a:solidFill>
                  <a:schemeClr val="accent1">
                    <a:lumMod val="50000"/>
                  </a:schemeClr>
                </a:solidFill>
                <a:effectLst>
                  <a:outerShdw blurRad="50800" dist="50800" dir="5400000" algn="ctr" rotWithShape="0">
                    <a:schemeClr val="bg1"/>
                  </a:outerShdw>
                </a:effectLst>
                <a:latin typeface="AR BLANCA" panose="02000000000000000000" pitchFamily="2" charset="0"/>
              </a:rPr>
              <a:t>      lasciva, la alborada </a:t>
            </a: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CuadroTexto 1"/>
          <p:cNvSpPr txBox="1">
            <a:spLocks noChangeArrowheads="1"/>
          </p:cNvSpPr>
          <p:nvPr/>
        </p:nvSpPr>
        <p:spPr bwMode="auto">
          <a:xfrm rot="5400000">
            <a:off x="-1863724" y="3021012"/>
            <a:ext cx="6183312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s-ES" altLang="es-ES" sz="2400" b="1">
                <a:solidFill>
                  <a:schemeClr val="bg1"/>
                </a:solidFill>
              </a:rPr>
              <a:t>Ese río desnudo, que se ve y que se toca</a:t>
            </a:r>
          </a:p>
        </p:txBody>
      </p:sp>
      <p:pic>
        <p:nvPicPr>
          <p:cNvPr id="17411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575" y="3175"/>
            <a:ext cx="58134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4" descr="Imagen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1100" y="1082675"/>
            <a:ext cx="6781800" cy="4691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9000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rotWithShape="0">
          <a:gsLst>
            <a:gs pos="0">
              <a:srgbClr val="FFCCCC"/>
            </a:gs>
            <a:gs pos="16000">
              <a:srgbClr val="FFCCCC"/>
            </a:gs>
            <a:gs pos="100000">
              <a:srgbClr val="000000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913" y="1844675"/>
            <a:ext cx="6427787" cy="3419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CuadroTexto 1"/>
          <p:cNvSpPr txBox="1"/>
          <p:nvPr/>
        </p:nvSpPr>
        <p:spPr>
          <a:xfrm>
            <a:off x="1692275" y="5805488"/>
            <a:ext cx="3697288" cy="52228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sz="2400" b="1" dirty="0">
                <a:solidFill>
                  <a:schemeClr val="bg1">
                    <a:lumMod val="95000"/>
                  </a:schemeClr>
                </a:solidFill>
              </a:rPr>
              <a:t>VOZ</a:t>
            </a:r>
            <a:r>
              <a:rPr lang="es-ES" sz="2800" b="1" dirty="0">
                <a:solidFill>
                  <a:schemeClr val="bg1">
                    <a:lumMod val="95000"/>
                  </a:schemeClr>
                </a:solidFill>
              </a:rPr>
              <a:t>: </a:t>
            </a:r>
            <a:r>
              <a:rPr lang="es-ES" sz="2800" b="1" dirty="0">
                <a:solidFill>
                  <a:schemeClr val="bg1">
                    <a:lumMod val="95000"/>
                  </a:schemeClr>
                </a:solidFill>
                <a:latin typeface="AR HERMANN" panose="02000000000000000000" pitchFamily="2" charset="0"/>
              </a:rPr>
              <a:t>Ángel Guillermo</a:t>
            </a:r>
          </a:p>
        </p:txBody>
      </p:sp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1268413"/>
            <a:ext cx="7788275" cy="4392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altLang="es-ES" smtClean="0"/>
          </a:p>
        </p:txBody>
      </p:sp>
      <p:pic>
        <p:nvPicPr>
          <p:cNvPr id="21507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6250"/>
            <a:ext cx="9118600" cy="6011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2000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61B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8" y="1412875"/>
            <a:ext cx="7396162" cy="417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1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4813"/>
            <a:ext cx="9251950" cy="5903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6375" y="1773238"/>
            <a:ext cx="5872163" cy="3311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2000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6013" y="981075"/>
            <a:ext cx="6529387" cy="4895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CuadroTexto 3"/>
          <p:cNvSpPr txBox="1"/>
          <p:nvPr/>
        </p:nvSpPr>
        <p:spPr>
          <a:xfrm>
            <a:off x="1116013" y="260350"/>
            <a:ext cx="5114925" cy="46196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sz="2400" b="1" dirty="0">
                <a:solidFill>
                  <a:schemeClr val="bg2">
                    <a:lumMod val="40000"/>
                    <a:lumOff val="60000"/>
                  </a:schemeClr>
                </a:solidFill>
                <a:latin typeface="AR BLANCA" panose="02000000000000000000" pitchFamily="2" charset="0"/>
              </a:rPr>
              <a:t>Me gusta la gacela sedienta de tus besos</a:t>
            </a:r>
          </a:p>
        </p:txBody>
      </p:sp>
      <p:sp>
        <p:nvSpPr>
          <p:cNvPr id="6" name="CuadroTexto 5"/>
          <p:cNvSpPr txBox="1"/>
          <p:nvPr/>
        </p:nvSpPr>
        <p:spPr>
          <a:xfrm>
            <a:off x="1403350" y="6170613"/>
            <a:ext cx="5322888" cy="3683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/>
            </a:pPr>
            <a:r>
              <a:rPr lang="es-ES" dirty="0"/>
              <a:t> </a:t>
            </a:r>
            <a:r>
              <a:rPr lang="es-ES" b="1" dirty="0">
                <a:solidFill>
                  <a:schemeClr val="bg2">
                    <a:lumMod val="40000"/>
                    <a:lumOff val="60000"/>
                  </a:schemeClr>
                </a:solidFill>
                <a:latin typeface="AR BLANCA" panose="02000000000000000000" pitchFamily="2" charset="0"/>
              </a:rPr>
              <a:t>Y ESE POTRILLO ALADO ,QUE PASTA EN TU CADERA</a:t>
            </a: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350" y="1773238"/>
            <a:ext cx="6256338" cy="3527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03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913" y="5589588"/>
            <a:ext cx="1279525" cy="43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2000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CuadroTexto 1"/>
          <p:cNvSpPr txBox="1">
            <a:spLocks noChangeArrowheads="1"/>
          </p:cNvSpPr>
          <p:nvPr/>
        </p:nvSpPr>
        <p:spPr bwMode="auto">
          <a:xfrm>
            <a:off x="971550" y="6165850"/>
            <a:ext cx="4187825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s-ES" altLang="es-ES" sz="2400" b="1">
                <a:solidFill>
                  <a:schemeClr val="bg1"/>
                </a:solidFill>
                <a:latin typeface="AR BLANCA" panose="02000000000000000000" pitchFamily="2" charset="0"/>
              </a:rPr>
              <a:t>Y </a:t>
            </a:r>
            <a:r>
              <a:rPr lang="es-ES" altLang="es-ES" sz="2000" b="1">
                <a:solidFill>
                  <a:schemeClr val="bg1"/>
                </a:solidFill>
                <a:latin typeface="AR BLANCA" panose="02000000000000000000" pitchFamily="2" charset="0"/>
              </a:rPr>
              <a:t>tu sexo maduro ,cómo una sementera</a:t>
            </a:r>
            <a:endParaRPr lang="es-ES" altLang="es-ES" sz="2400" b="1">
              <a:solidFill>
                <a:schemeClr val="bg1"/>
              </a:solidFill>
              <a:latin typeface="AR BLANCA" panose="02000000000000000000" pitchFamily="2" charset="0"/>
            </a:endParaRPr>
          </a:p>
        </p:txBody>
      </p:sp>
      <p:pic>
        <p:nvPicPr>
          <p:cNvPr id="26627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6675"/>
            <a:ext cx="9144000" cy="6099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6850"/>
            <a:ext cx="9144000" cy="646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guita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333375"/>
            <a:ext cx="8280400" cy="6143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2000"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46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763" y="33338"/>
            <a:ext cx="9120188" cy="6840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23" name="CuadroTexto 6"/>
          <p:cNvSpPr txBox="1">
            <a:spLocks noChangeArrowheads="1"/>
          </p:cNvSpPr>
          <p:nvPr/>
        </p:nvSpPr>
        <p:spPr bwMode="auto">
          <a:xfrm>
            <a:off x="179388" y="4652963"/>
            <a:ext cx="3244850" cy="2246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s-ES" altLang="es-ES" sz="2000" b="1">
                <a:solidFill>
                  <a:schemeClr val="bg1"/>
                </a:solidFill>
                <a:latin typeface="AR BLANCA" panose="02000000000000000000" pitchFamily="2" charset="0"/>
              </a:rPr>
              <a:t>Me encanta que en las noches,</a:t>
            </a:r>
          </a:p>
          <a:p>
            <a:pPr>
              <a:spcBef>
                <a:spcPct val="0"/>
              </a:spcBef>
              <a:buFontTx/>
              <a:buNone/>
            </a:pPr>
            <a:endParaRPr lang="es-ES" altLang="es-ES" sz="2000" b="1">
              <a:solidFill>
                <a:schemeClr val="bg1"/>
              </a:solidFill>
              <a:latin typeface="AR BLANCA" panose="02000000000000000000" pitchFamily="2" charset="0"/>
            </a:endParaRPr>
          </a:p>
          <a:p>
            <a:pPr>
              <a:spcBef>
                <a:spcPct val="0"/>
              </a:spcBef>
              <a:buFontTx/>
              <a:buNone/>
            </a:pPr>
            <a:r>
              <a:rPr lang="es-ES" altLang="es-ES" sz="2000" b="1">
                <a:solidFill>
                  <a:schemeClr val="bg1"/>
                </a:solidFill>
                <a:latin typeface="AR BLANCA" panose="02000000000000000000" pitchFamily="2" charset="0"/>
              </a:rPr>
              <a:t>remiendes con tus tules,</a:t>
            </a:r>
          </a:p>
          <a:p>
            <a:pPr>
              <a:spcBef>
                <a:spcPct val="0"/>
              </a:spcBef>
              <a:buFontTx/>
              <a:buNone/>
            </a:pPr>
            <a:endParaRPr lang="es-ES" altLang="es-ES" sz="2000" b="1">
              <a:solidFill>
                <a:schemeClr val="bg1"/>
              </a:solidFill>
              <a:latin typeface="AR BLANCA" panose="02000000000000000000" pitchFamily="2" charset="0"/>
            </a:endParaRPr>
          </a:p>
          <a:p>
            <a:pPr>
              <a:spcBef>
                <a:spcPct val="0"/>
              </a:spcBef>
              <a:buFontTx/>
              <a:buNone/>
            </a:pPr>
            <a:r>
              <a:rPr lang="es-ES" altLang="es-ES" sz="2000" b="1">
                <a:solidFill>
                  <a:schemeClr val="bg1"/>
                </a:solidFill>
                <a:latin typeface="AR BLANCA" panose="02000000000000000000" pitchFamily="2" charset="0"/>
              </a:rPr>
              <a:t>la pared mas amarga,</a:t>
            </a:r>
          </a:p>
          <a:p>
            <a:pPr>
              <a:spcBef>
                <a:spcPct val="0"/>
              </a:spcBef>
              <a:buFontTx/>
              <a:buNone/>
            </a:pPr>
            <a:endParaRPr lang="es-ES" altLang="es-ES" sz="2000" b="1">
              <a:solidFill>
                <a:schemeClr val="bg1"/>
              </a:solidFill>
              <a:latin typeface="AR BLANCA" panose="02000000000000000000" pitchFamily="2" charset="0"/>
            </a:endParaRPr>
          </a:p>
          <a:p>
            <a:pPr>
              <a:spcBef>
                <a:spcPct val="0"/>
              </a:spcBef>
              <a:buFontTx/>
              <a:buNone/>
            </a:pPr>
            <a:r>
              <a:rPr lang="es-ES" altLang="es-ES" sz="2000" b="1">
                <a:solidFill>
                  <a:schemeClr val="bg1"/>
                </a:solidFill>
                <a:latin typeface="AR BLANCA" panose="02000000000000000000" pitchFamily="2" charset="0"/>
              </a:rPr>
              <a:t>de mi escarpado muro.</a:t>
            </a:r>
          </a:p>
        </p:txBody>
      </p:sp>
    </p:spTree>
  </p:cSld>
  <p:clrMapOvr>
    <a:masterClrMapping/>
  </p:clrMapOvr>
  <p:transition advTm="2000"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4813"/>
            <a:ext cx="9142413" cy="6191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747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4925"/>
            <a:ext cx="3341688" cy="2365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7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115888"/>
            <a:ext cx="7881938" cy="6308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2771" name="CuadroTexto 1"/>
          <p:cNvSpPr txBox="1">
            <a:spLocks noChangeArrowheads="1"/>
          </p:cNvSpPr>
          <p:nvPr/>
        </p:nvSpPr>
        <p:spPr bwMode="auto">
          <a:xfrm>
            <a:off x="1331913" y="6488113"/>
            <a:ext cx="514667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s-ES" altLang="es-ES" sz="1800" b="1">
                <a:solidFill>
                  <a:srgbClr val="FFE2A7"/>
                </a:solidFill>
              </a:rPr>
              <a:t>La pared mas amarga, de mi escarpado muro</a:t>
            </a:r>
          </a:p>
        </p:txBody>
      </p:sp>
    </p:spTree>
  </p:cSld>
  <p:clrMapOvr>
    <a:masterClrMapping/>
  </p:clrMapOvr>
  <p:transition advTm="2000"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692150"/>
            <a:ext cx="8423275" cy="5614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795" name="Imagen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692150"/>
            <a:ext cx="2124075" cy="1189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0750" y="2090738"/>
            <a:ext cx="4762500" cy="2676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19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6013" y="1592263"/>
            <a:ext cx="6534150" cy="3673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2000"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zafir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6013" y="0"/>
            <a:ext cx="6838950" cy="6840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843" name="Picture 4" descr="Imagen1qa1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65175"/>
            <a:ext cx="952500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844" name="Picture 5" descr="Imagen1qa1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04250" y="344488"/>
            <a:ext cx="952500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845" name="Picture 6" descr="Imagen1qa1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420938"/>
            <a:ext cx="952500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846" name="Picture 7" descr="Imagen1qa1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365625"/>
            <a:ext cx="952500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847" name="Picture 8" descr="Imagen1qa1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78838" y="2593975"/>
            <a:ext cx="952500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848" name="Picture 9" descr="Imagen1qa1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9000" y="4762500"/>
            <a:ext cx="952500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9" name="CuadroTexto 1"/>
          <p:cNvSpPr txBox="1">
            <a:spLocks noChangeArrowheads="1"/>
          </p:cNvSpPr>
          <p:nvPr/>
        </p:nvSpPr>
        <p:spPr bwMode="auto">
          <a:xfrm rot="5400000">
            <a:off x="5790406" y="3136107"/>
            <a:ext cx="504507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  <a:defRPr/>
            </a:pPr>
            <a:r>
              <a:rPr lang="es-ES" altLang="es-ES" sz="1800" b="1" dirty="0">
                <a:solidFill>
                  <a:schemeClr val="bg1">
                    <a:lumMod val="85000"/>
                  </a:schemeClr>
                </a:solidFill>
              </a:rPr>
              <a:t>Me gusta ese charquito de miel de tu mirada</a:t>
            </a:r>
          </a:p>
        </p:txBody>
      </p:sp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rotWithShape="0">
          <a:gsLst>
            <a:gs pos="0">
              <a:srgbClr val="FFCCCC"/>
            </a:gs>
            <a:gs pos="64999">
              <a:srgbClr val="FFCCCC"/>
            </a:gs>
            <a:gs pos="100000">
              <a:srgbClr val="000000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uadroTexto 4"/>
          <p:cNvSpPr txBox="1"/>
          <p:nvPr/>
        </p:nvSpPr>
        <p:spPr>
          <a:xfrm>
            <a:off x="1042988" y="1268413"/>
            <a:ext cx="6977062" cy="19399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sz="4000" b="1" dirty="0">
                <a:solidFill>
                  <a:schemeClr val="accent1">
                    <a:lumMod val="50000"/>
                  </a:schemeClr>
                </a:solidFill>
                <a:effectLst>
                  <a:outerShdw blurRad="50800" dist="50800" dir="5400000" algn="ctr" rotWithShape="0">
                    <a:schemeClr val="bg1">
                      <a:lumMod val="95000"/>
                    </a:schemeClr>
                  </a:outerShdw>
                </a:effectLst>
                <a:latin typeface="AR BLANCA" panose="02000000000000000000" pitchFamily="2" charset="0"/>
              </a:rPr>
              <a:t>Ese delfín de escarcha, que aletea</a:t>
            </a:r>
            <a:endParaRPr lang="es-ES" sz="5400" b="1" dirty="0">
              <a:solidFill>
                <a:schemeClr val="accent1">
                  <a:lumMod val="50000"/>
                </a:schemeClr>
              </a:solidFill>
              <a:effectLst>
                <a:outerShdw blurRad="50800" dist="50800" dir="5400000" algn="ctr" rotWithShape="0">
                  <a:schemeClr val="bg1">
                    <a:lumMod val="95000"/>
                  </a:schemeClr>
                </a:outerShdw>
              </a:effectLst>
              <a:latin typeface="AR BLANCA" panose="02000000000000000000" pitchFamily="2" charset="0"/>
            </a:endParaRPr>
          </a:p>
          <a:p>
            <a:pPr>
              <a:defRPr/>
            </a:pPr>
            <a:r>
              <a:rPr lang="es-ES" sz="4800" b="1" dirty="0">
                <a:solidFill>
                  <a:schemeClr val="accent1">
                    <a:lumMod val="50000"/>
                  </a:schemeClr>
                </a:solidFill>
                <a:latin typeface="AR BLANCA" panose="02000000000000000000" pitchFamily="2" charset="0"/>
              </a:rPr>
              <a:t>  </a:t>
            </a:r>
            <a:r>
              <a:rPr lang="es-ES" sz="3600" b="1" dirty="0">
                <a:solidFill>
                  <a:schemeClr val="accent1">
                    <a:lumMod val="50000"/>
                  </a:schemeClr>
                </a:solidFill>
                <a:latin typeface="AR BLANCA" panose="02000000000000000000" pitchFamily="2" charset="0"/>
              </a:rPr>
              <a:t>          </a:t>
            </a:r>
            <a:r>
              <a:rPr lang="es-ES" sz="3600" b="1" dirty="0">
                <a:solidFill>
                  <a:schemeClr val="accent1">
                    <a:lumMod val="50000"/>
                  </a:schemeClr>
                </a:solidFill>
                <a:effectLst>
                  <a:outerShdw blurRad="50800" dist="50800" dir="5400000" algn="ctr" rotWithShape="0">
                    <a:schemeClr val="bg1"/>
                  </a:outerShdw>
                </a:effectLst>
                <a:latin typeface="AR BLANCA" panose="02000000000000000000" pitchFamily="2" charset="0"/>
              </a:rPr>
              <a:t>en tu boca</a:t>
            </a:r>
          </a:p>
          <a:p>
            <a:pPr>
              <a:defRPr/>
            </a:pPr>
            <a:r>
              <a:rPr lang="es-ES" sz="3200" b="1" dirty="0">
                <a:solidFill>
                  <a:srgbClr val="FF66CC"/>
                </a:solidFill>
                <a:latin typeface="AR BLANCA" panose="02000000000000000000" pitchFamily="2" charset="0"/>
              </a:rPr>
              <a:t>      </a:t>
            </a:r>
          </a:p>
        </p:txBody>
      </p:sp>
      <p:sp>
        <p:nvSpPr>
          <p:cNvPr id="7" name="CuadroTexto 6"/>
          <p:cNvSpPr txBox="1"/>
          <p:nvPr/>
        </p:nvSpPr>
        <p:spPr>
          <a:xfrm>
            <a:off x="1547813" y="3573463"/>
            <a:ext cx="5319712" cy="132238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sz="4000" b="1" dirty="0">
                <a:solidFill>
                  <a:schemeClr val="accent1">
                    <a:lumMod val="50000"/>
                  </a:schemeClr>
                </a:solidFill>
                <a:effectLst>
                  <a:outerShdw blurRad="50800" dist="50800" dir="5400000" algn="ctr" rotWithShape="0">
                    <a:schemeClr val="bg1"/>
                  </a:outerShdw>
                </a:effectLst>
                <a:latin typeface="AR BLANCA" panose="02000000000000000000" pitchFamily="2" charset="0"/>
              </a:rPr>
              <a:t>Esa tu piel donde duerme</a:t>
            </a:r>
          </a:p>
          <a:p>
            <a:pPr>
              <a:defRPr/>
            </a:pPr>
            <a:r>
              <a:rPr lang="es-ES" sz="4000" b="1" dirty="0">
                <a:solidFill>
                  <a:schemeClr val="accent1">
                    <a:lumMod val="50000"/>
                  </a:schemeClr>
                </a:solidFill>
                <a:effectLst>
                  <a:outerShdw blurRad="50800" dist="50800" dir="5400000" algn="ctr" rotWithShape="0">
                    <a:schemeClr val="bg1"/>
                  </a:outerShdw>
                </a:effectLst>
                <a:latin typeface="AR BLANCA" panose="02000000000000000000" pitchFamily="2" charset="0"/>
              </a:rPr>
              <a:t>      lasciva, la alborada </a:t>
            </a:r>
          </a:p>
        </p:txBody>
      </p:sp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549275"/>
            <a:ext cx="8586788" cy="5722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038" y="549275"/>
            <a:ext cx="9144000" cy="5738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75"/>
                                      </p:to>
                                    </p:set>
                                    <p:animEffect filter="image" prLst="opacity: 0.75">
                                      <p:cBhvr rctx="IE">
                                        <p:cTn id="7" dur="indefinite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Marcador de conteni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79388" y="188913"/>
            <a:ext cx="8766175" cy="6264275"/>
          </a:xfrm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4" descr="Imagen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8" y="981075"/>
            <a:ext cx="6781800" cy="4691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13000"/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1052513"/>
            <a:ext cx="7488238" cy="4211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963" name="CuadroTexto 1"/>
          <p:cNvSpPr txBox="1">
            <a:spLocks noChangeArrowheads="1"/>
          </p:cNvSpPr>
          <p:nvPr/>
        </p:nvSpPr>
        <p:spPr bwMode="auto">
          <a:xfrm>
            <a:off x="107950" y="5589588"/>
            <a:ext cx="2582863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s-ES" altLang="es-ES" sz="1800" b="1">
                <a:solidFill>
                  <a:schemeClr val="bg1"/>
                </a:solidFill>
              </a:rPr>
              <a:t>VOZ: </a:t>
            </a:r>
            <a:r>
              <a:rPr lang="es-ES" altLang="es-ES" sz="1800" b="1">
                <a:solidFill>
                  <a:schemeClr val="bg1"/>
                </a:solidFill>
                <a:latin typeface="AR HERMANN" panose="02000000000000000000" pitchFamily="2" charset="0"/>
              </a:rPr>
              <a:t>Ángel Guillermo</a:t>
            </a:r>
          </a:p>
        </p:txBody>
      </p:sp>
      <p:sp>
        <p:nvSpPr>
          <p:cNvPr id="40964" name="CuadroTexto 1"/>
          <p:cNvSpPr txBox="1">
            <a:spLocks noChangeArrowheads="1"/>
          </p:cNvSpPr>
          <p:nvPr/>
        </p:nvSpPr>
        <p:spPr bwMode="auto">
          <a:xfrm>
            <a:off x="4932363" y="5972175"/>
            <a:ext cx="3030537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s-ES" altLang="es-ES" sz="1600" b="1">
                <a:solidFill>
                  <a:srgbClr val="B63856"/>
                </a:solidFill>
              </a:rPr>
              <a:t>Guillermoadr507@outlook.es</a:t>
            </a:r>
          </a:p>
        </p:txBody>
      </p:sp>
    </p:spTree>
  </p:cSld>
  <p:clrMapOvr>
    <a:masterClrMapping/>
  </p:clrMapOvr>
  <p:transition advTm="11000"/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 descr="mariposa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188913"/>
            <a:ext cx="8713788" cy="6408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507" name="WordArt 3"/>
          <p:cNvSpPr>
            <a:spLocks noChangeArrowheads="1" noChangeShapeType="1" noTextEdit="1"/>
          </p:cNvSpPr>
          <p:nvPr/>
        </p:nvSpPr>
        <p:spPr bwMode="auto">
          <a:xfrm>
            <a:off x="3059113" y="692150"/>
            <a:ext cx="3257550" cy="611188"/>
          </a:xfrm>
          <a:prstGeom prst="rect">
            <a:avLst/>
          </a:prstGeom>
        </p:spPr>
        <p:txBody>
          <a:bodyPr wrap="none" fromWordArt="1">
            <a:prstTxWarp prst="textCanDown">
              <a:avLst>
                <a:gd name="adj" fmla="val 33333"/>
              </a:avLst>
            </a:prstTxWarp>
          </a:bodyPr>
          <a:lstStyle/>
          <a:p>
            <a:pPr algn="ctr"/>
            <a:r>
              <a:rPr lang="es-ES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Angel   Guillermo</a:t>
            </a:r>
          </a:p>
        </p:txBody>
      </p:sp>
      <p:sp>
        <p:nvSpPr>
          <p:cNvPr id="21508" name="WordArt 4"/>
          <p:cNvSpPr>
            <a:spLocks noChangeArrowheads="1" noChangeShapeType="1" noTextEdit="1"/>
          </p:cNvSpPr>
          <p:nvPr/>
        </p:nvSpPr>
        <p:spPr bwMode="auto">
          <a:xfrm>
            <a:off x="684213" y="5013325"/>
            <a:ext cx="1076325" cy="952500"/>
          </a:xfrm>
          <a:prstGeom prst="rect">
            <a:avLst/>
          </a:prstGeom>
        </p:spPr>
        <p:txBody>
          <a:bodyPr wrap="none" fromWordArt="1">
            <a:prstTxWarp prst="textDoubleWave1">
              <a:avLst>
                <a:gd name="adj1" fmla="val 6500"/>
                <a:gd name="adj2" fmla="val 0"/>
              </a:avLst>
            </a:prstTxWarp>
          </a:bodyPr>
          <a:lstStyle/>
          <a:p>
            <a:pPr algn="ctr"/>
            <a:r>
              <a:rPr lang="es-ES" sz="5400" kern="10" spc="-540">
                <a:ln w="12700">
                  <a:solidFill>
                    <a:srgbClr val="000099"/>
                  </a:solidFill>
                  <a:round/>
                  <a:headEnd/>
                  <a:tailEnd/>
                </a:ln>
                <a:solidFill>
                  <a:srgbClr val="33CCFF"/>
                </a:solidFill>
                <a:effectLst>
                  <a:outerShdw dist="125724" dir="18900000" algn="ctr" rotWithShape="0">
                    <a:srgbClr val="000099"/>
                  </a:outerShdw>
                </a:effectLst>
                <a:latin typeface="Impact" panose="020B0806030902050204" pitchFamily="34" charset="0"/>
              </a:rPr>
              <a:t>F í n</a:t>
            </a: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215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215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8" dur="2000" fill="hold"/>
                                        <p:tgtEl>
                                          <p:spTgt spid="2150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endParaRPr lang="es-ES" altLang="es-ES"/>
          </a:p>
        </p:txBody>
      </p:sp>
      <p:sp>
        <p:nvSpPr>
          <p:cNvPr id="4301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endParaRPr lang="es-ES" altLang="es-ES"/>
          </a:p>
        </p:txBody>
      </p:sp>
      <p:pic>
        <p:nvPicPr>
          <p:cNvPr id="43012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3013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s-ES" altLang="es-ES" sz="6000" b="1">
                <a:latin typeface="Kristen ITC" panose="03050502040202030202" pitchFamily="66" charset="0"/>
              </a:rPr>
              <a:t>¿Te ha gustado?</a:t>
            </a:r>
            <a:r>
              <a:rPr lang="es-ES" altLang="es-ES" sz="4800">
                <a:latin typeface="Kristen ITC" panose="03050502040202030202" pitchFamily="66" charset="0"/>
              </a:rPr>
              <a:t> </a:t>
            </a:r>
            <a:br>
              <a:rPr lang="es-ES" altLang="es-ES" sz="4800">
                <a:latin typeface="Kristen ITC" panose="03050502040202030202" pitchFamily="66" charset="0"/>
              </a:rPr>
            </a:br>
            <a:r>
              <a:rPr lang="es-ES" altLang="es-ES" sz="4400">
                <a:latin typeface="Kristen ITC" panose="03050502040202030202" pitchFamily="66" charset="0"/>
              </a:rPr>
              <a:t>Puedes ver más entrando </a:t>
            </a:r>
            <a:br>
              <a:rPr lang="es-ES" altLang="es-ES" sz="4400">
                <a:latin typeface="Kristen ITC" panose="03050502040202030202" pitchFamily="66" charset="0"/>
              </a:rPr>
            </a:br>
            <a:r>
              <a:rPr lang="es-ES" altLang="es-ES" sz="4400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altLang="es-ES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43014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s-ES_tradnl" altLang="es-ES" b="1"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altLang="es-ES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altLang="es-ES" b="1">
              <a:solidFill>
                <a:srgbClr val="0066FF"/>
              </a:solidFill>
            </a:endParaRPr>
          </a:p>
        </p:txBody>
      </p:sp>
      <p:pic>
        <p:nvPicPr>
          <p:cNvPr id="43015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016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0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0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0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0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2183</TotalTime>
  <Words>222</Words>
  <Application>Microsoft Office PowerPoint</Application>
  <PresentationFormat>Presentación en pantalla (4:3)</PresentationFormat>
  <Paragraphs>49</Paragraphs>
  <Slides>40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40</vt:i4>
      </vt:variant>
    </vt:vector>
  </HeadingPairs>
  <TitlesOfParts>
    <vt:vector size="47" baseType="lpstr">
      <vt:lpstr>Arial</vt:lpstr>
      <vt:lpstr>Calibri</vt:lpstr>
      <vt:lpstr>AR BLANCA</vt:lpstr>
      <vt:lpstr>Bahnschrift Condensed</vt:lpstr>
      <vt:lpstr>AR HERMANN</vt:lpstr>
      <vt:lpstr>Kristen ITC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Windows uE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A.Guillermo Delgado Esteban</cp:lastModifiedBy>
  <cp:revision>81</cp:revision>
  <dcterms:created xsi:type="dcterms:W3CDTF">2013-10-19T20:04:37Z</dcterms:created>
  <dcterms:modified xsi:type="dcterms:W3CDTF">2021-09-12T15:31:35Z</dcterms:modified>
</cp:coreProperties>
</file>