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5" r:id="rId8"/>
    <p:sldId id="261" r:id="rId9"/>
    <p:sldId id="266" r:id="rId10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syJzIGMIPzQDtkkopMUvg==" hashData="lEXNYSixapxPkeoASjiKsGwMC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74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777B9-41BF-432E-B11A-C1952A329E80}" type="datetimeFigureOut">
              <a:rPr lang="es-AR" smtClean="0"/>
              <a:pPr/>
              <a:t>29/8/2018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31D1-D542-4FB5-BE71-86AD87705D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LE FL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6164" y="3168724"/>
            <a:ext cx="10009112" cy="744357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4000" dirty="0" smtClean="0">
                <a:latin typeface="Lucida Calligraphy" pitchFamily="66" charset="0"/>
              </a:rPr>
              <a:t>Me estoy acostumbrando</a:t>
            </a:r>
            <a:endParaRPr lang="es-AR" sz="4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824636" y="4320852"/>
            <a:ext cx="3964040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latin typeface="Lucida Calligraphy" pitchFamily="66" charset="0"/>
              </a:rPr>
              <a:t>Ninfa Duarte</a:t>
            </a:r>
            <a:endParaRPr lang="es-AR" dirty="0">
              <a:latin typeface="Lucida Calligraphy" pitchFamily="66" charset="0"/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03445" y="5977037"/>
            <a:ext cx="1288943" cy="86409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736405" y="6409084"/>
            <a:ext cx="3330370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22000">
    <p:split/>
    <p:sndAc>
      <p:stSnd>
        <p:snd r:embed="rId2" name="271silvitaECortazar-Eternamente_Eterna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AMA DE ESPALDAS 2.jpg"/>
          <p:cNvPicPr>
            <a:picLocks noChangeAspect="1"/>
          </p:cNvPicPr>
          <p:nvPr/>
        </p:nvPicPr>
        <p:blipFill>
          <a:blip r:embed="rId2" cstate="print"/>
          <a:srcRect b="25850"/>
          <a:stretch>
            <a:fillRect/>
          </a:stretch>
        </p:blipFill>
        <p:spPr>
          <a:xfrm flipH="1">
            <a:off x="0" y="-65645"/>
            <a:ext cx="14401800" cy="8009165"/>
          </a:xfrm>
          <a:prstGeom prst="rect">
            <a:avLst/>
          </a:prstGeom>
        </p:spPr>
      </p:pic>
      <p:pic>
        <p:nvPicPr>
          <p:cNvPr id="20" name="19 Imagen" descr="RitualAmorVelas-300x2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4401800" cy="7957257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8785076" y="3672780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Me estoy acostumbrando a pensarte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mis ratos solitarios,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857084" y="3312740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mis insomnios de cada noche...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857084" y="25926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Me estoy acostumbrando a quererte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mis recuerdos callados,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857084" y="3096716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mis silencios nocturnos,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8785076" y="4176836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las tardes de llovizna,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8785076" y="4392860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mis largos callares de otoño...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6164" y="7273180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55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5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CA SENT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799" cy="792162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20180" y="2520652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Me estoy acostumbrando a tenerte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acurrucado en mi alma,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20180" y="3024708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latiendo en mi pecho,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8172" y="3312740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acunándote en mi lecho...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177564" y="2520652"/>
            <a:ext cx="1224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CHICA SOLITA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689932" cy="7971449"/>
          </a:xfrm>
          <a:prstGeom prst="rect">
            <a:avLst/>
          </a:prstGeom>
        </p:spPr>
      </p:pic>
      <p:pic>
        <p:nvPicPr>
          <p:cNvPr id="10" name="9 Imagen" descr="DAMA 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14833748" cy="792162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44316" y="2160612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Hoy te entrego en este poema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mi sueño de presente...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672508" y="5256956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944316" y="2736676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no quiero seguir viviendo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las puertas de tu destino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44316" y="3312740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sin poder traspasar el umbral...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529492" y="7057156"/>
            <a:ext cx="18723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ICA AL VIEN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14401800" cy="7990181"/>
          </a:xfrm>
          <a:prstGeom prst="rect">
            <a:avLst/>
          </a:prstGeom>
        </p:spPr>
      </p:pic>
      <p:pic>
        <p:nvPicPr>
          <p:cNvPr id="2" name="1 Imagen" descr="DAMA RUB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4525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flipH="1">
            <a:off x="1656284" y="1584548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Ya mis besos se han mojado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con lágrimas celestes,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tanto mirar el cielo,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56284" y="237663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mis soñares despertaron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su larga noche de esperas...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745516" y="7201172"/>
            <a:ext cx="16562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401800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304356" y="5344064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Me estoy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acostumbrando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al silencio del amor!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18422908">
            <a:off x="13381888" y="1815959"/>
            <a:ext cx="12962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4900" y="534860"/>
            <a:ext cx="12192000" cy="68519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308" y="6049044"/>
            <a:ext cx="1126241" cy="1497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3 CuadroTexto"/>
          <p:cNvSpPr txBox="1"/>
          <p:nvPr/>
        </p:nvSpPr>
        <p:spPr>
          <a:xfrm>
            <a:off x="3240460" y="69851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latin typeface="Lucida Calligraphy" pitchFamily="66" charset="0"/>
              </a:rPr>
              <a:t>Ilda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flipH="1">
            <a:off x="11058037" y="6985148"/>
            <a:ext cx="25515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123</Words>
  <Application>Microsoft Office PowerPoint</Application>
  <PresentationFormat>Personalizado</PresentationFormat>
  <Paragraphs>28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6</cp:revision>
  <dcterms:created xsi:type="dcterms:W3CDTF">2018-08-19T19:50:46Z</dcterms:created>
  <dcterms:modified xsi:type="dcterms:W3CDTF">2018-08-29T14:07:17Z</dcterms:modified>
</cp:coreProperties>
</file>