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2" r:id="rId17"/>
  </p:sldIdLst>
  <p:sldSz cx="14401800" cy="7921625"/>
  <p:notesSz cx="6858000" cy="9144000"/>
  <p:defaultTextStyle>
    <a:defPPr>
      <a:defRPr lang="es-ES"/>
    </a:defPPr>
    <a:lvl1pPr marL="0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685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3703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60555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7406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34258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21109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7961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9481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QB/K3Kn5t7SkFrnGnU9OA==" hashData="yzp7Z7XMIafMLfLOR9icZCtmh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88" autoAdjust="0"/>
    <p:restoredTop sz="94660"/>
  </p:normalViewPr>
  <p:slideViewPr>
    <p:cSldViewPr>
      <p:cViewPr varScale="1">
        <p:scale>
          <a:sx n="47" d="100"/>
          <a:sy n="47" d="100"/>
        </p:scale>
        <p:origin x="-108" y="-192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6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3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6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34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21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94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9"/>
            <a:ext cx="12241530" cy="157332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685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370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605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74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3425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211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796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948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7" y="1773199"/>
            <a:ext cx="63657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7" y="2512182"/>
            <a:ext cx="63657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9"/>
            <a:ext cx="4738093" cy="13422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800"/>
            </a:lvl1pPr>
            <a:lvl2pPr marL="686852" indent="0">
              <a:buNone/>
              <a:defRPr sz="4200"/>
            </a:lvl2pPr>
            <a:lvl3pPr marL="1373703" indent="0">
              <a:buNone/>
              <a:defRPr sz="3600"/>
            </a:lvl3pPr>
            <a:lvl4pPr marL="2060555" indent="0">
              <a:buNone/>
              <a:defRPr sz="3000"/>
            </a:lvl4pPr>
            <a:lvl5pPr marL="2747406" indent="0">
              <a:buNone/>
              <a:defRPr sz="3000"/>
            </a:lvl5pPr>
            <a:lvl6pPr marL="3434258" indent="0">
              <a:buNone/>
              <a:defRPr sz="3000"/>
            </a:lvl6pPr>
            <a:lvl7pPr marL="4121109" indent="0">
              <a:buNone/>
              <a:defRPr sz="3000"/>
            </a:lvl7pPr>
            <a:lvl8pPr marL="4807961" indent="0">
              <a:buNone/>
              <a:defRPr sz="3000"/>
            </a:lvl8pPr>
            <a:lvl9pPr marL="5494812" indent="0">
              <a:buNone/>
              <a:defRPr sz="3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1"/>
            <a:ext cx="12241530" cy="1698015"/>
          </a:xfrm>
          <a:prstGeom prst="rect">
            <a:avLst/>
          </a:prstGeom>
        </p:spPr>
        <p:txBody>
          <a:bodyPr lIns="137370" tIns="68685" rIns="137370" bIns="6868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37370" tIns="68685" rIns="137370" bIns="68685"/>
          <a:lstStyle>
            <a:lvl1pPr marL="0" indent="0" algn="ctr">
              <a:buNone/>
              <a:defRPr/>
            </a:lvl1pPr>
            <a:lvl2pPr marL="686852" indent="0" algn="ctr">
              <a:buNone/>
              <a:defRPr/>
            </a:lvl2pPr>
            <a:lvl3pPr marL="1373703" indent="0" algn="ctr">
              <a:buNone/>
              <a:defRPr/>
            </a:lvl3pPr>
            <a:lvl4pPr marL="2060555" indent="0" algn="ctr">
              <a:buNone/>
              <a:defRPr/>
            </a:lvl4pPr>
            <a:lvl5pPr marL="2747406" indent="0" algn="ctr">
              <a:buNone/>
              <a:defRPr/>
            </a:lvl5pPr>
            <a:lvl6pPr marL="3434258" indent="0" algn="ctr">
              <a:buNone/>
              <a:defRPr/>
            </a:lvl6pPr>
            <a:lvl7pPr marL="4121109" indent="0" algn="ctr">
              <a:buNone/>
              <a:defRPr/>
            </a:lvl7pPr>
            <a:lvl8pPr marL="4807961" indent="0" algn="ctr">
              <a:buNone/>
              <a:defRPr/>
            </a:lvl8pPr>
            <a:lvl9pPr marL="549481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37370" tIns="68685" rIns="137370" bIns="6868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79"/>
            <a:ext cx="12961620" cy="5227907"/>
          </a:xfrm>
          <a:prstGeom prst="rect">
            <a:avLst/>
          </a:prstGeom>
        </p:spPr>
        <p:txBody>
          <a:bodyPr vert="horz" lIns="137370" tIns="68685" rIns="137370" bIns="6868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A564B-DE5A-4E94-815C-4A5991BE0847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5"/>
            <a:ext cx="456057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CA7F3-6EF8-4DA0-A646-B6ADCAE10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73703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5139" indent="-515139" algn="l" defTabSz="1373703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defTabSz="1373703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7129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3980" indent="-343426" algn="l" defTabSz="137370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90832" indent="-343426" algn="l" defTabSz="1373703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7684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64535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51387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38238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4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7370" tIns="68685" rIns="137370" bIns="68685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5pPr>
      <a:lvl6pPr marL="686852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6pPr>
      <a:lvl7pPr marL="1373703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7pPr>
      <a:lvl8pPr marL="2060555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8pPr>
      <a:lvl9pPr marL="2747406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515139" indent="-515139" algn="l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  <a:cs typeface="+mn-cs"/>
        </a:defRPr>
      </a:lvl2pPr>
      <a:lvl3pPr marL="1717129" indent="-343426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cs typeface="+mn-cs"/>
        </a:defRPr>
      </a:lvl3pPr>
      <a:lvl4pPr marL="2403980" indent="-343426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cs typeface="+mn-cs"/>
        </a:defRPr>
      </a:lvl4pPr>
      <a:lvl5pPr marL="3090832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5pPr>
      <a:lvl6pPr marL="3777684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6pPr>
      <a:lvl7pPr marL="4464535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7pPr>
      <a:lvl8pPr marL="5151387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8pPr>
      <a:lvl9pPr marL="5838238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14401798" cy="7921625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3465708"/>
            <a:ext cx="12241530" cy="1584336"/>
          </a:xfrm>
        </p:spPr>
        <p:txBody>
          <a:bodyPr>
            <a:noAutofit/>
          </a:bodyPr>
          <a:lstStyle/>
          <a:p>
            <a:r>
              <a:rPr lang="es-AR" sz="5400" dirty="0" smtClean="0">
                <a:solidFill>
                  <a:schemeClr val="bg1"/>
                </a:solidFill>
                <a:latin typeface="Lucida Calligraphy" pitchFamily="66" charset="0"/>
              </a:rPr>
              <a:t>Me enamoré de ti</a:t>
            </a:r>
            <a:endParaRPr lang="es-ES" sz="5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1363949" y="5050044"/>
            <a:ext cx="2587842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Lucida Calligraphy" pitchFamily="66" charset="0"/>
              </a:rPr>
              <a:t>Chayanne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5" name="4 Imagen" descr="595122kf6z234u0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0068" y="6593871"/>
            <a:ext cx="1222657" cy="73365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50247" y="7030464"/>
            <a:ext cx="2812871" cy="508043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automático</a:t>
            </a:r>
            <a:endParaRPr lang="es-E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1000">
    <p:plus/>
    <p:sndAc>
      <p:stSnd>
        <p:snd r:embed="rId2" name="Chayanne   Me Enamoré De Ti www.dilandau.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GHO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137732" y="5347107"/>
            <a:ext cx="10126337" cy="240086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latin typeface="Lucida Calligraphy" pitchFamily="66" charset="0"/>
              </a:rPr>
              <a:t>Cuando estoy contigo crece mi </a:t>
            </a:r>
            <a:r>
              <a:rPr lang="es-ES" sz="2100" i="1" dirty="0" smtClean="0">
                <a:latin typeface="Lucida Calligraphy" pitchFamily="66" charset="0"/>
              </a:rPr>
              <a:t>esperanza,</a:t>
            </a:r>
          </a:p>
          <a:p>
            <a:pPr algn="ctr"/>
            <a:r>
              <a:rPr lang="es-ES" sz="2100" i="1" dirty="0">
                <a:latin typeface="Lucida Calligraphy" pitchFamily="66" charset="0"/>
              </a:rPr>
              <a:t/>
            </a:r>
            <a:br>
              <a:rPr lang="es-ES" sz="2100" i="1" dirty="0">
                <a:latin typeface="Lucida Calligraphy" pitchFamily="66" charset="0"/>
              </a:rPr>
            </a:br>
            <a:r>
              <a:rPr lang="es-ES" sz="2100" i="1" dirty="0" smtClean="0">
                <a:latin typeface="Lucida Calligraphy" pitchFamily="66" charset="0"/>
              </a:rPr>
              <a:t>has alimentado </a:t>
            </a:r>
            <a:r>
              <a:rPr lang="es-ES" sz="2100" i="1" dirty="0">
                <a:latin typeface="Lucida Calligraphy" pitchFamily="66" charset="0"/>
              </a:rPr>
              <a:t>el amor de mi </a:t>
            </a:r>
            <a:r>
              <a:rPr lang="es-ES" sz="2100" i="1" dirty="0" smtClean="0">
                <a:latin typeface="Lucida Calligraphy" pitchFamily="66" charset="0"/>
              </a:rPr>
              <a:t>alma,</a:t>
            </a:r>
          </a:p>
          <a:p>
            <a:pPr algn="ctr"/>
            <a:r>
              <a:rPr lang="es-ES" sz="2100" i="1" dirty="0">
                <a:latin typeface="Lucida Calligraphy" pitchFamily="66" charset="0"/>
              </a:rPr>
              <a:t/>
            </a:r>
            <a:br>
              <a:rPr lang="es-ES" sz="2100" i="1" dirty="0">
                <a:latin typeface="Lucida Calligraphy" pitchFamily="66" charset="0"/>
              </a:rPr>
            </a:br>
            <a:r>
              <a:rPr lang="es-ES" sz="2100" i="1" dirty="0">
                <a:latin typeface="Lucida Calligraphy" pitchFamily="66" charset="0"/>
              </a:rPr>
              <a:t>y sin pensarlo el tiempo me robó el aliento</a:t>
            </a:r>
            <a:r>
              <a:rPr lang="es-ES" sz="2100" i="1" dirty="0" smtClean="0">
                <a:latin typeface="Lucida Calligraphy" pitchFamily="66" charset="0"/>
              </a:rPr>
              <a:t>,</a:t>
            </a:r>
          </a:p>
          <a:p>
            <a:pPr algn="ctr"/>
            <a:endParaRPr lang="es-ES" sz="2100" dirty="0">
              <a:latin typeface="Lucida Calligraphy" pitchFamily="66" charset="0"/>
            </a:endParaRPr>
          </a:p>
          <a:p>
            <a:pPr algn="ctr"/>
            <a:r>
              <a:rPr lang="es-ES" sz="2100" i="1" dirty="0">
                <a:latin typeface="Lucida Calligraphy" pitchFamily="66" charset="0"/>
              </a:rPr>
              <a:t>​¿​</a:t>
            </a:r>
            <a:r>
              <a:rPr lang="es-ES" sz="2100" i="1" dirty="0" smtClean="0">
                <a:latin typeface="Lucida Calligraphy" pitchFamily="66" charset="0"/>
              </a:rPr>
              <a:t>qué </a:t>
            </a:r>
            <a:r>
              <a:rPr lang="es-ES" sz="2100" i="1" dirty="0">
                <a:latin typeface="Lucida Calligraphy" pitchFamily="66" charset="0"/>
              </a:rPr>
              <a:t>será de mí si no te tengo?</a:t>
            </a:r>
            <a:endParaRPr lang="es-ES" sz="21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01V050QfD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681"/>
            <a:ext cx="14401800" cy="789694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37494" y="495080"/>
            <a:ext cx="13726812" cy="1431373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latin typeface="Lucida Calligraphy" pitchFamily="66" charset="0"/>
              </a:rPr>
              <a:t>Si no estás conmigo se me escapa el aire, c</a:t>
            </a:r>
            <a:r>
              <a:rPr lang="es-ES" sz="2100" i="1" dirty="0" smtClean="0">
                <a:latin typeface="Lucida Calligraphy" pitchFamily="66" charset="0"/>
              </a:rPr>
              <a:t>orazón </a:t>
            </a:r>
            <a:r>
              <a:rPr lang="es-ES" sz="2100" i="1" dirty="0">
                <a:latin typeface="Lucida Calligraphy" pitchFamily="66" charset="0"/>
              </a:rPr>
              <a:t>vacío</a:t>
            </a:r>
            <a:r>
              <a:rPr lang="es-ES" sz="2100" i="1" dirty="0" smtClean="0">
                <a:latin typeface="Lucida Calligraphy" pitchFamily="66" charset="0"/>
              </a:rPr>
              <a:t>.</a:t>
            </a:r>
          </a:p>
          <a:p>
            <a:pPr algn="ctr"/>
            <a:r>
              <a:rPr lang="es-ES" sz="2100" i="1" dirty="0">
                <a:latin typeface="Lucida Calligraphy" pitchFamily="66" charset="0"/>
              </a:rPr>
              <a:t/>
            </a:r>
            <a:br>
              <a:rPr lang="es-ES" sz="2100" i="1" dirty="0">
                <a:latin typeface="Lucida Calligraphy" pitchFamily="66" charset="0"/>
              </a:rPr>
            </a:br>
            <a:r>
              <a:rPr lang="es-ES" sz="2100" i="1" dirty="0">
                <a:latin typeface="Lucida Calligraphy" pitchFamily="66" charset="0"/>
              </a:rPr>
              <a:t>Estando en tus brazos sólo a tu lado </a:t>
            </a:r>
            <a:r>
              <a:rPr lang="es-ES" sz="2100" i="1" dirty="0" smtClean="0">
                <a:latin typeface="Lucida Calligraphy" pitchFamily="66" charset="0"/>
              </a:rPr>
              <a:t>siento </a:t>
            </a:r>
            <a:r>
              <a:rPr lang="es-ES" sz="2100" i="1" dirty="0">
                <a:latin typeface="Lucida Calligraphy" pitchFamily="66" charset="0"/>
              </a:rPr>
              <a:t>que respiro...</a:t>
            </a:r>
            <a:endParaRPr lang="es-ES" sz="2100" dirty="0">
              <a:latin typeface="Lucida Calligraphy" pitchFamily="66" charset="0"/>
            </a:endParaRPr>
          </a:p>
          <a:p>
            <a:pPr algn="ctr"/>
            <a:r>
              <a:rPr lang="es-ES" sz="2100" i="1" dirty="0">
                <a:latin typeface="Lucida Calligraphy" pitchFamily="66" charset="0"/>
              </a:rPr>
              <a:t>No hay nada que cambiar, </a:t>
            </a:r>
            <a:r>
              <a:rPr lang="es-ES" sz="2100" i="1" dirty="0" smtClean="0">
                <a:latin typeface="Lucida Calligraphy" pitchFamily="66" charset="0"/>
              </a:rPr>
              <a:t>no </a:t>
            </a:r>
            <a:r>
              <a:rPr lang="es-ES" sz="2100" i="1" dirty="0">
                <a:latin typeface="Lucida Calligraphy" pitchFamily="66" charset="0"/>
              </a:rPr>
              <a:t>hay nada que decir.</a:t>
            </a:r>
            <a:endParaRPr lang="es-ES" sz="21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0vy054O6v9.jpg"/>
          <p:cNvPicPr>
            <a:picLocks noChangeAspect="1"/>
          </p:cNvPicPr>
          <p:nvPr/>
        </p:nvPicPr>
        <p:blipFill>
          <a:blip r:embed="rId2" cstate="print"/>
          <a:srcRect b="6211"/>
          <a:stretch>
            <a:fillRect/>
          </a:stretch>
        </p:blipFill>
        <p:spPr>
          <a:xfrm>
            <a:off x="0" y="-49540"/>
            <a:ext cx="14401800" cy="797116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499711" y="4554939"/>
            <a:ext cx="8392532" cy="1754538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Si no estás conmigo quedo entre la nada,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me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muero de frío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Ay! cuanto te amo, si no es a tu lado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pierdo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los sentidos...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5523685_5123_corazon_H171046_L.jpg"/>
          <p:cNvPicPr>
            <a:picLocks noChangeAspect="1"/>
          </p:cNvPicPr>
          <p:nvPr/>
        </p:nvPicPr>
        <p:blipFill>
          <a:blip r:embed="rId2" cstate="print"/>
          <a:srcRect b="4717"/>
          <a:stretch>
            <a:fillRect/>
          </a:stretch>
        </p:blipFill>
        <p:spPr>
          <a:xfrm>
            <a:off x="0" y="1"/>
            <a:ext cx="14401800" cy="789689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075751" y="3069624"/>
            <a:ext cx="7876040" cy="2077704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Hay tanto que inventar,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hay nada que fingir...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"me enamoré de </a:t>
            </a:r>
            <a:r>
              <a:rPr lang="es-ES" sz="2100" i="1" dirty="0" err="1">
                <a:solidFill>
                  <a:schemeClr val="bg1"/>
                </a:solidFill>
                <a:latin typeface="Lucida Calligraphy" pitchFamily="66" charset="0"/>
              </a:rPr>
              <a:t>tí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"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2100" dirty="0" smtClean="0">
                <a:solidFill>
                  <a:schemeClr val="bg1"/>
                </a:solidFill>
                <a:latin typeface="Lucida Calligraphy" pitchFamily="66" charset="0"/>
              </a:rPr>
              <a:t>”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me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enamoré de </a:t>
            </a:r>
            <a:r>
              <a:rPr lang="es-ES" sz="2100" i="1" dirty="0" err="1">
                <a:solidFill>
                  <a:schemeClr val="bg1"/>
                </a:solidFill>
                <a:latin typeface="Lucida Calligraphy" pitchFamily="66" charset="0"/>
              </a:rPr>
              <a:t>tí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...”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dirty="0" smtClean="0">
                <a:latin typeface="Lucida Calligraphy" pitchFamily="66" charset="0"/>
              </a:rPr>
              <a:t/>
            </a:r>
            <a:br>
              <a:rPr lang="es-ES" sz="2100" dirty="0" smtClean="0">
                <a:latin typeface="Lucida Calligraphy" pitchFamily="66" charset="0"/>
              </a:rPr>
            </a:br>
            <a:endParaRPr lang="es-ES" sz="21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-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5840" y="0"/>
            <a:ext cx="1471348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400662" y="4653960"/>
            <a:ext cx="8213584" cy="1754538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Eres lo que yo más quiero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lo que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yo  soñaba</a:t>
            </a: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eres mi rayo de luz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a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cada mañana...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50009" y="2376477"/>
            <a:ext cx="4950653" cy="2077704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latin typeface="Lucida Calligraphy" pitchFamily="66" charset="0"/>
              </a:rPr>
              <a:t>y sin pensarlo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el </a:t>
            </a:r>
            <a:r>
              <a:rPr lang="es-ES" sz="2100" i="1" dirty="0">
                <a:latin typeface="Lucida Calligraphy" pitchFamily="66" charset="0"/>
              </a:rPr>
              <a:t>tiempo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me </a:t>
            </a:r>
            <a:r>
              <a:rPr lang="es-ES" sz="2100" i="1" dirty="0">
                <a:latin typeface="Lucida Calligraphy" pitchFamily="66" charset="0"/>
              </a:rPr>
              <a:t>robó el </a:t>
            </a:r>
            <a:r>
              <a:rPr lang="es-ES" sz="2100" i="1" dirty="0" smtClean="0">
                <a:latin typeface="Lucida Calligraphy" pitchFamily="66" charset="0"/>
              </a:rPr>
              <a:t>aliento</a:t>
            </a:r>
          </a:p>
          <a:p>
            <a:pPr algn="ctr"/>
            <a:r>
              <a:rPr lang="es-ES" sz="2100" i="1" dirty="0">
                <a:latin typeface="Lucida Calligraphy" pitchFamily="66" charset="0"/>
              </a:rPr>
              <a:t/>
            </a:r>
            <a:br>
              <a:rPr lang="es-ES" sz="2100" i="1" dirty="0">
                <a:latin typeface="Lucida Calligraphy" pitchFamily="66" charset="0"/>
              </a:rPr>
            </a:br>
            <a:r>
              <a:rPr lang="es-ES" sz="2100" i="1" dirty="0">
                <a:latin typeface="Lucida Calligraphy" pitchFamily="66" charset="0"/>
              </a:rPr>
              <a:t>qué será de mí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si </a:t>
            </a:r>
            <a:r>
              <a:rPr lang="es-ES" sz="2100" i="1" dirty="0">
                <a:latin typeface="Lucida Calligraphy" pitchFamily="66" charset="0"/>
              </a:rPr>
              <a:t>no te tengo?</a:t>
            </a:r>
            <a:endParaRPr lang="es-ES" sz="2100" dirty="0">
              <a:latin typeface="Lucida Calligraphy" pitchFamily="66" charset="0"/>
            </a:endParaRPr>
          </a:p>
        </p:txBody>
      </p:sp>
      <p:pic>
        <p:nvPicPr>
          <p:cNvPr id="6" name="5 Imagen" descr="BELL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0722" y="0"/>
            <a:ext cx="8101019" cy="7921625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ransition spd="slow" advClick="0" advTm="1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 pare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3458"/>
            <a:ext cx="14401800" cy="813751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2574519"/>
            <a:ext cx="5738207" cy="3693531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Si no estás conmigo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se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me escapa el aire,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corazón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vacío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Estando en tus brazos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sólo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a tu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lado</a:t>
            </a: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siento que respiro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pPr algn="ctr"/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No hay nada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cambiar,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hay nada que decir</a:t>
            </a:r>
            <a:r>
              <a:rPr lang="es-ES" sz="2100" i="1" dirty="0">
                <a:latin typeface="Lucida Calligraphy" pitchFamily="66" charset="0"/>
              </a:rPr>
              <a:t>...</a:t>
            </a:r>
            <a:endParaRPr lang="es-ES" sz="21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" y="24728"/>
            <a:ext cx="14401798" cy="789689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413296" y="495079"/>
            <a:ext cx="7425980" cy="3693531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latin typeface="Lucida Calligraphy" pitchFamily="66" charset="0"/>
              </a:rPr>
              <a:t>Si no estás conmigo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quedo </a:t>
            </a:r>
            <a:r>
              <a:rPr lang="es-ES" sz="2100" i="1" dirty="0">
                <a:latin typeface="Lucida Calligraphy" pitchFamily="66" charset="0"/>
              </a:rPr>
              <a:t>entre la nada,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me </a:t>
            </a:r>
            <a:r>
              <a:rPr lang="es-ES" sz="2100" i="1" dirty="0">
                <a:latin typeface="Lucida Calligraphy" pitchFamily="66" charset="0"/>
              </a:rPr>
              <a:t>muero de frío</a:t>
            </a:r>
            <a:r>
              <a:rPr lang="es-ES" sz="2100" i="1" dirty="0" smtClean="0">
                <a:latin typeface="Lucida Calligraphy" pitchFamily="66" charset="0"/>
              </a:rPr>
              <a:t>.</a:t>
            </a:r>
          </a:p>
          <a:p>
            <a:pPr algn="ctr"/>
            <a:r>
              <a:rPr lang="es-ES" sz="2100" i="1" dirty="0">
                <a:latin typeface="Lucida Calligraphy" pitchFamily="66" charset="0"/>
              </a:rPr>
              <a:t/>
            </a:r>
            <a:br>
              <a:rPr lang="es-ES" sz="2100" i="1" dirty="0">
                <a:latin typeface="Lucida Calligraphy" pitchFamily="66" charset="0"/>
              </a:rPr>
            </a:br>
            <a:r>
              <a:rPr lang="es-ES" sz="2100" i="1" dirty="0">
                <a:latin typeface="Lucida Calligraphy" pitchFamily="66" charset="0"/>
              </a:rPr>
              <a:t>Ay! </a:t>
            </a:r>
            <a:r>
              <a:rPr lang="es-ES" sz="2100" i="1" dirty="0" smtClean="0">
                <a:latin typeface="Lucida Calligraphy" pitchFamily="66" charset="0"/>
              </a:rPr>
              <a:t>cuánto </a:t>
            </a:r>
            <a:r>
              <a:rPr lang="es-ES" sz="2100" i="1" dirty="0">
                <a:latin typeface="Lucida Calligraphy" pitchFamily="66" charset="0"/>
              </a:rPr>
              <a:t>te amo,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si </a:t>
            </a:r>
            <a:r>
              <a:rPr lang="es-ES" sz="2100" i="1" dirty="0">
                <a:latin typeface="Lucida Calligraphy" pitchFamily="66" charset="0"/>
              </a:rPr>
              <a:t>no es a tu lado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pierdo </a:t>
            </a:r>
            <a:r>
              <a:rPr lang="es-ES" sz="2100" i="1" dirty="0">
                <a:latin typeface="Lucida Calligraphy" pitchFamily="66" charset="0"/>
              </a:rPr>
              <a:t>los sentidos</a:t>
            </a:r>
            <a:r>
              <a:rPr lang="es-ES" sz="2100" i="1" dirty="0" smtClean="0">
                <a:latin typeface="Lucida Calligraphy" pitchFamily="66" charset="0"/>
              </a:rPr>
              <a:t>...</a:t>
            </a:r>
          </a:p>
          <a:p>
            <a:pPr algn="ctr"/>
            <a:endParaRPr lang="es-ES" sz="2100" dirty="0">
              <a:latin typeface="Lucida Calligraphy" pitchFamily="66" charset="0"/>
            </a:endParaRPr>
          </a:p>
          <a:p>
            <a:pPr algn="ctr"/>
            <a:r>
              <a:rPr lang="es-ES" sz="2100" i="1" dirty="0">
                <a:latin typeface="Lucida Calligraphy" pitchFamily="66" charset="0"/>
              </a:rPr>
              <a:t>Hay tanto </a:t>
            </a:r>
            <a:r>
              <a:rPr lang="es-ES" sz="2100" i="1" dirty="0" smtClean="0">
                <a:latin typeface="Lucida Calligraphy" pitchFamily="66" charset="0"/>
              </a:rPr>
              <a:t>que </a:t>
            </a:r>
            <a:r>
              <a:rPr lang="es-ES" sz="2100" i="1" dirty="0">
                <a:latin typeface="Lucida Calligraphy" pitchFamily="66" charset="0"/>
              </a:rPr>
              <a:t>inventar,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no </a:t>
            </a:r>
            <a:r>
              <a:rPr lang="es-ES" sz="2100" i="1" dirty="0">
                <a:latin typeface="Lucida Calligraphy" pitchFamily="66" charset="0"/>
              </a:rPr>
              <a:t>hay nada que fingir...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"</a:t>
            </a:r>
            <a:r>
              <a:rPr lang="es-ES" sz="2100" i="1" dirty="0">
                <a:latin typeface="Lucida Calligraphy" pitchFamily="66" charset="0"/>
              </a:rPr>
              <a:t>me enamoré de </a:t>
            </a:r>
            <a:r>
              <a:rPr lang="es-ES" sz="2100" i="1" dirty="0" err="1">
                <a:latin typeface="Lucida Calligraphy" pitchFamily="66" charset="0"/>
              </a:rPr>
              <a:t>tí</a:t>
            </a:r>
            <a:r>
              <a:rPr lang="es-ES" sz="2100" i="1" dirty="0">
                <a:latin typeface="Lucida Calligraphy" pitchFamily="66" charset="0"/>
              </a:rPr>
              <a:t>"...</a:t>
            </a:r>
            <a:endParaRPr lang="es-ES" sz="21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7592" y="0"/>
            <a:ext cx="14739393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50009" y="4160435"/>
            <a:ext cx="12826693" cy="3416532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Si no estás conmigo se me escapa el aire, corazón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vacío</a:t>
            </a:r>
          </a:p>
          <a:p>
            <a:pPr algn="ctr"/>
            <a:r>
              <a:rPr lang="es-ES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Estando en tus brazos sólo a tu lado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siento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​ ​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q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​</a:t>
            </a:r>
            <a:r>
              <a:rPr lang="es-ES" sz="2100" i="1" dirty="0" err="1">
                <a:solidFill>
                  <a:schemeClr val="bg1"/>
                </a:solidFill>
                <a:latin typeface="Lucida Calligraphy" pitchFamily="66" charset="0"/>
              </a:rPr>
              <a:t>ue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respiro</a:t>
            </a: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No hay nada que cambiar, no hay nada q​</a:t>
            </a:r>
            <a:r>
              <a:rPr lang="es-ES" sz="2100" i="1" dirty="0" err="1">
                <a:solidFill>
                  <a:schemeClr val="bg1"/>
                </a:solidFill>
                <a:latin typeface="Lucida Calligraphy" pitchFamily="66" charset="0"/>
              </a:rPr>
              <a:t>ue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​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 decir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...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100" dirty="0" smtClean="0">
                <a:solidFill>
                  <a:schemeClr val="bg1"/>
                </a:solidFill>
              </a:rPr>
              <a:t/>
            </a:r>
            <a:br>
              <a:rPr lang="es-ES" sz="2100" dirty="0" smtClean="0">
                <a:solidFill>
                  <a:schemeClr val="bg1"/>
                </a:solidFill>
              </a:rPr>
            </a:br>
            <a:endParaRPr lang="es-ES" sz="2100" i="1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r>
              <a:rPr lang="es-ES" i="1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dirty="0">
                <a:latin typeface="Lucida Calligraphy" pitchFamily="66" charset="0"/>
              </a:rPr>
              <a:t>​</a:t>
            </a:r>
          </a:p>
        </p:txBody>
      </p:sp>
      <p:pic>
        <p:nvPicPr>
          <p:cNvPr id="7" name="6 Imagen" descr="DAMA CON ROSAS 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09" y="495078"/>
            <a:ext cx="13190764" cy="7030491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pic>
        <p:nvPicPr>
          <p:cNvPr id="8" name="7 Imagen" descr="dama recostada con rosa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03445" y="766858"/>
            <a:ext cx="11351460" cy="6460525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</p:spTree>
  </p:cSld>
  <p:clrMapOvr>
    <a:masterClrMapping/>
  </p:clrMapOvr>
  <p:transition spd="slow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lm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038"/>
            <a:ext cx="14401800" cy="82026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75039" y="4554938"/>
            <a:ext cx="12939208" cy="240086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Si no estás conmigo </a:t>
            </a:r>
            <a:endParaRPr lang="es-ES" sz="21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quedo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entre la nada, me muero de frío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Ay! cuanto te amo, "corazón salvaje"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, </a:t>
            </a: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pierdo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los sentidos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Hay tanto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inventar, no hay nada que fingir...</a:t>
            </a:r>
            <a:endParaRPr lang="es-ES" sz="21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4006-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43901"/>
            <a:ext cx="14401798" cy="796552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50247" y="5644170"/>
            <a:ext cx="10463881" cy="1431373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latin typeface="Lucida Calligraphy" pitchFamily="66" charset="0"/>
              </a:rPr>
              <a:t>Si no estás conmigo...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me quedo vacío…</a:t>
            </a:r>
            <a:endParaRPr lang="es-ES" sz="2100" dirty="0">
              <a:latin typeface="Lucida Calligraphy" pitchFamily="66" charset="0"/>
            </a:endParaRPr>
          </a:p>
          <a:p>
            <a:pPr algn="ctr"/>
            <a:r>
              <a:rPr lang="es-ES" sz="2100" i="1" dirty="0">
                <a:latin typeface="Lucida Calligraphy" pitchFamily="66" charset="0"/>
              </a:rPr>
              <a:t>No hay nada </a:t>
            </a:r>
            <a:r>
              <a:rPr lang="es-ES" sz="2100" i="1" dirty="0" smtClean="0">
                <a:latin typeface="Lucida Calligraphy" pitchFamily="66" charset="0"/>
              </a:rPr>
              <a:t>que </a:t>
            </a:r>
            <a:r>
              <a:rPr lang="es-ES" sz="2100" i="1" dirty="0">
                <a:latin typeface="Lucida Calligraphy" pitchFamily="66" charset="0"/>
              </a:rPr>
              <a:t>cambiar, </a:t>
            </a:r>
            <a:endParaRPr lang="es-ES" sz="2100" i="1" dirty="0" smtClean="0">
              <a:latin typeface="Lucida Calligraphy" pitchFamily="66" charset="0"/>
            </a:endParaRPr>
          </a:p>
          <a:p>
            <a:pPr algn="ctr"/>
            <a:r>
              <a:rPr lang="es-ES" sz="2100" i="1" dirty="0" smtClean="0">
                <a:latin typeface="Lucida Calligraphy" pitchFamily="66" charset="0"/>
              </a:rPr>
              <a:t>no </a:t>
            </a:r>
            <a:r>
              <a:rPr lang="es-ES" sz="2100" i="1" dirty="0">
                <a:latin typeface="Lucida Calligraphy" pitchFamily="66" charset="0"/>
              </a:rPr>
              <a:t>hay nada </a:t>
            </a:r>
            <a:r>
              <a:rPr lang="es-ES" sz="2100" i="1" dirty="0" smtClean="0">
                <a:latin typeface="Lucida Calligraphy" pitchFamily="66" charset="0"/>
              </a:rPr>
              <a:t>que fingir…</a:t>
            </a:r>
            <a:endParaRPr lang="es-ES" sz="21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hica toma caf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487" y="0"/>
            <a:ext cx="14148827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937970" y="4653960"/>
            <a:ext cx="7988553" cy="1154374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me enamoré de </a:t>
            </a:r>
            <a:r>
              <a:rPr lang="es-ES" sz="2100" i="1" dirty="0" err="1" smtClean="0">
                <a:solidFill>
                  <a:schemeClr val="bg1"/>
                </a:solidFill>
                <a:latin typeface="Lucida Calligraphy" pitchFamily="66" charset="0"/>
              </a:rPr>
              <a:t>tí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</a:p>
          <a:p>
            <a:pPr algn="ctr"/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100" i="1" dirty="0">
                <a:solidFill>
                  <a:schemeClr val="bg1"/>
                </a:solidFill>
                <a:latin typeface="Lucida Calligraphy" pitchFamily="66" charset="0"/>
              </a:rPr>
              <a:t>me enamoré de </a:t>
            </a:r>
            <a:r>
              <a:rPr lang="es-ES" sz="2100" i="1" dirty="0" smtClean="0">
                <a:solidFill>
                  <a:schemeClr val="bg1"/>
                </a:solidFill>
                <a:latin typeface="Lucida Calligraphy" pitchFamily="66" charset="0"/>
              </a:rPr>
              <a:t>ti….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m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e enamoré de ti…</a:t>
            </a:r>
            <a:endParaRPr lang="es-E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4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ndrea.jpg"/>
          <p:cNvPicPr>
            <a:picLocks noChangeAspect="1"/>
          </p:cNvPicPr>
          <p:nvPr/>
        </p:nvPicPr>
        <p:blipFill>
          <a:blip r:embed="rId2" cstate="print"/>
          <a:srcRect b="4054"/>
          <a:stretch>
            <a:fillRect/>
          </a:stretch>
        </p:blipFill>
        <p:spPr>
          <a:xfrm>
            <a:off x="2400300" y="891134"/>
            <a:ext cx="12001500" cy="7030491"/>
          </a:xfrm>
          <a:prstGeom prst="rect">
            <a:avLst/>
          </a:prstGeom>
        </p:spPr>
      </p:pic>
      <p:pic>
        <p:nvPicPr>
          <p:cNvPr id="7" name="6 Imagen" descr="QUE PORQUÈ..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25098" y="5248086"/>
            <a:ext cx="2077173" cy="237647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600425" y="7129485"/>
            <a:ext cx="2700356" cy="600376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30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ES" sz="3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26167" y="7327528"/>
            <a:ext cx="2362812" cy="4157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1800" dirty="0" err="1" smtClean="0">
                <a:solidFill>
                  <a:schemeClr val="bg1"/>
                </a:solidFill>
              </a:rPr>
              <a:t>Pps</a:t>
            </a:r>
            <a:r>
              <a:rPr lang="es-AR" sz="1800" dirty="0" smtClean="0">
                <a:solidFill>
                  <a:schemeClr val="bg1"/>
                </a:solidFill>
              </a:rPr>
              <a:t> sin fines de lucro</a:t>
            </a:r>
            <a:endParaRPr lang="es-ES" sz="1800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376583" y="7327526"/>
            <a:ext cx="2025217" cy="400322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1700" dirty="0" smtClean="0">
                <a:solidFill>
                  <a:schemeClr val="bg1"/>
                </a:solidFill>
              </a:rPr>
              <a:t>23/10/2013</a:t>
            </a:r>
            <a:endParaRPr lang="es-ES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37370" tIns="68685" rIns="137370" bIns="6868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370" tIns="68685" rIns="137370" bIns="6868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1"/>
            <a:ext cx="14401800" cy="355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37370" tIns="68685" rIns="137370" bIns="6868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9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72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72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6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6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0"/>
            <a:ext cx="4200525" cy="242395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37370" tIns="68685" rIns="137370" bIns="6868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192</Words>
  <Application>Microsoft Office PowerPoint</Application>
  <PresentationFormat>Personalizado</PresentationFormat>
  <Paragraphs>72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Me enamoré de ti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50</cp:revision>
  <dcterms:created xsi:type="dcterms:W3CDTF">2013-10-19T01:08:54Z</dcterms:created>
  <dcterms:modified xsi:type="dcterms:W3CDTF">2015-11-11T15:09:56Z</dcterms:modified>
</cp:coreProperties>
</file>