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"/>
  </p:notesMasterIdLst>
  <p:sldIdLst>
    <p:sldId id="281" r:id="rId3"/>
    <p:sldId id="256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BUbOJzWSN7p0q/dtuG3Aw==" hashData="6lmhx/Hb1eShAYvJdcUkZhB9hUI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515" autoAdjust="0"/>
  </p:normalViewPr>
  <p:slideViewPr>
    <p:cSldViewPr>
      <p:cViewPr>
        <p:scale>
          <a:sx n="80" d="100"/>
          <a:sy n="80" d="100"/>
        </p:scale>
        <p:origin x="1116" y="4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58929F-8704-4AAD-B306-534011FCE87F}" type="datetimeFigureOut">
              <a:rPr lang="es-ES" smtClean="0"/>
              <a:t>08/10/2024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2A0331-CD2D-4A0F-9BA4-808087F01C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23957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5657F-E82F-4B2B-A360-B24489C9E24D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28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/>
      </p:transition>
    </mc:Choice>
    <mc:Fallback xmlns="">
      <p:transition spd="slow" advTm="8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83CFAE-E2A5-40C8-8BCE-9FB1E3F674DE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062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/>
      </p:transition>
    </mc:Choice>
    <mc:Fallback xmlns="">
      <p:transition spd="slow" advTm="8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31C8CA-A2C4-480B-96AE-AB10DEDBD8AE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54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/>
      </p:transition>
    </mc:Choice>
    <mc:Fallback xmlns="">
      <p:transition spd="slow" advTm="8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4426A-8BD5-4E85-BF67-0E48EEC9DFC4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84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/>
      </p:transition>
    </mc:Choice>
    <mc:Fallback xmlns="">
      <p:transition spd="slow" advTm="8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47860-FBC7-4088-A877-07E40182B369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73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/>
      </p:transition>
    </mc:Choice>
    <mc:Fallback xmlns="">
      <p:transition spd="slow" advTm="8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93F69-AD22-4557-B948-DD145200F169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57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/>
      </p:transition>
    </mc:Choice>
    <mc:Fallback xmlns="">
      <p:transition spd="slow" advTm="8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79EA5-2D9D-4132-A743-E7911D4B78F8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81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/>
      </p:transition>
    </mc:Choice>
    <mc:Fallback xmlns="">
      <p:transition spd="slow" advTm="8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DB6980-5614-426B-B72E-02A361A42BA5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7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/>
      </p:transition>
    </mc:Choice>
    <mc:Fallback xmlns="">
      <p:transition spd="slow" advTm="8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H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A77672-A154-4DF7-A6DA-B47E8BD70C38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39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/>
      </p:transition>
    </mc:Choice>
    <mc:Fallback xmlns="">
      <p:transition spd="slow" advTm="8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6205A3-5018-4A1D-80F1-9D705D00A56E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03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/>
      </p:transition>
    </mc:Choice>
    <mc:Fallback xmlns="">
      <p:transition spd="slow" advTm="8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69EB43-C323-4193-ADEE-EE9401408D0B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541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/>
      </p:transition>
    </mc:Choice>
    <mc:Fallback xmlns="">
      <p:transition spd="slow" advTm="8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76D0FC-0083-F57B-D600-A3FCE1EACE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2926540-F0C1-47AF-BC67-14069C2FC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99746D3-E6B1-5D64-D67F-CCAFD8A91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92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5F52D7-D56A-4A2C-8A3D-5F903CF1EEB5}" type="slidenum">
              <a:rPr lang="fr-CA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fr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3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/>
      </p:transition>
    </mc:Choice>
    <mc:Fallback xmlns="">
      <p:transition spd="slow" advTm="8000">
        <p:split orient="vert"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172C094A-A0CF-0B45-BBBF-655BF5D6966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28832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gif"/><Relationship Id="rId18" Type="http://schemas.openxmlformats.org/officeDocument/2006/relationships/image" Target="../media/image1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12" Type="http://schemas.openxmlformats.org/officeDocument/2006/relationships/image" Target="../media/image9.jpg"/><Relationship Id="rId17" Type="http://schemas.openxmlformats.org/officeDocument/2006/relationships/image" Target="../media/image14.gif"/><Relationship Id="rId2" Type="http://schemas.openxmlformats.org/officeDocument/2006/relationships/audio" Target="../media/media1.wav"/><Relationship Id="rId16" Type="http://schemas.openxmlformats.org/officeDocument/2006/relationships/image" Target="../media/image13.jpg"/><Relationship Id="rId20" Type="http://schemas.openxmlformats.org/officeDocument/2006/relationships/image" Target="../media/image17.png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5" Type="http://schemas.openxmlformats.org/officeDocument/2006/relationships/image" Target="../media/image12.gif"/><Relationship Id="rId10" Type="http://schemas.openxmlformats.org/officeDocument/2006/relationships/image" Target="../media/image7.jpg"/><Relationship Id="rId19" Type="http://schemas.openxmlformats.org/officeDocument/2006/relationships/image" Target="../media/image16.gif"/><Relationship Id="rId4" Type="http://schemas.openxmlformats.org/officeDocument/2006/relationships/image" Target="../media/image1.jpg"/><Relationship Id="rId9" Type="http://schemas.openxmlformats.org/officeDocument/2006/relationships/image" Target="../media/image6.gif"/><Relationship Id="rId1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a mujer con el cabello largo&#10;&#10;Descripción generada automáticamente con confianza media">
            <a:extLst>
              <a:ext uri="{FF2B5EF4-FFF2-40B4-BE49-F238E27FC236}">
                <a16:creationId xmlns:a16="http://schemas.microsoft.com/office/drawing/2014/main" id="{72D6ED9E-3E6E-FC6B-7D6A-BDBB42678A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79"/>
          <a:stretch/>
        </p:blipFill>
        <p:spPr>
          <a:xfrm>
            <a:off x="335360" y="3068960"/>
            <a:ext cx="6336704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92D5D4E-3C17-1581-2DA9-8009C8CDB1AE}"/>
              </a:ext>
            </a:extLst>
          </p:cNvPr>
          <p:cNvSpPr txBox="1"/>
          <p:nvPr/>
        </p:nvSpPr>
        <p:spPr>
          <a:xfrm>
            <a:off x="7176120" y="548680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0" i="1" dirty="0">
                <a:solidFill>
                  <a:schemeClr val="bg1"/>
                </a:solidFill>
                <a:effectLst/>
                <a:latin typeface="Book Antiqua" panose="02040602050305030304" pitchFamily="18" charset="0"/>
              </a:rPr>
              <a:t>Me enamora</a:t>
            </a:r>
            <a:endParaRPr lang="es-ES" sz="5400" b="1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15" name="Imagen 14" descr="Vista de una ciudad en la noche&#10;&#10;Descripción generada automáticamente con confianza media">
            <a:extLst>
              <a:ext uri="{FF2B5EF4-FFF2-40B4-BE49-F238E27FC236}">
                <a16:creationId xmlns:a16="http://schemas.microsoft.com/office/drawing/2014/main" id="{B3B94695-0AF9-51ED-335E-7A09DEFE9A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3068960"/>
            <a:ext cx="6336704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C35125EA-E5BA-D86C-3BB6-7BCF45D2EB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63"/>
          <a:stretch/>
        </p:blipFill>
        <p:spPr>
          <a:xfrm>
            <a:off x="1055440" y="2708920"/>
            <a:ext cx="6696744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E44F0013-47D9-13E7-0501-413AC3AEE01E}"/>
              </a:ext>
            </a:extLst>
          </p:cNvPr>
          <p:cNvSpPr/>
          <p:nvPr/>
        </p:nvSpPr>
        <p:spPr>
          <a:xfrm>
            <a:off x="263352" y="908720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Me enamora su sonido, su voz, y cuando me llama, hace mella </a:t>
            </a:r>
            <a:b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en mi corazón y hacia mi alma, un camino justo a ella describe.</a:t>
            </a:r>
          </a:p>
        </p:txBody>
      </p:sp>
      <p:pic>
        <p:nvPicPr>
          <p:cNvPr id="24" name="Imagen 23" descr="Imagen que contiene exterior, agua, noche, aire&#10;&#10;Descripción generada automáticamente">
            <a:extLst>
              <a:ext uri="{FF2B5EF4-FFF2-40B4-BE49-F238E27FC236}">
                <a16:creationId xmlns:a16="http://schemas.microsoft.com/office/drawing/2014/main" id="{C45132A9-0959-19D7-6B7B-3383FB7D7C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708920"/>
            <a:ext cx="6696744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0020ACDF-0319-232C-472C-559DF75E77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21"/>
          <a:stretch/>
        </p:blipFill>
        <p:spPr>
          <a:xfrm>
            <a:off x="1775520" y="2348880"/>
            <a:ext cx="6696744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" name="4 Rectángulo">
            <a:extLst>
              <a:ext uri="{FF2B5EF4-FFF2-40B4-BE49-F238E27FC236}">
                <a16:creationId xmlns:a16="http://schemas.microsoft.com/office/drawing/2014/main" id="{9B7ADA04-6246-9011-2D7A-E77DD38E9886}"/>
              </a:ext>
            </a:extLst>
          </p:cNvPr>
          <p:cNvSpPr/>
          <p:nvPr/>
        </p:nvSpPr>
        <p:spPr>
          <a:xfrm>
            <a:off x="695400" y="709245"/>
            <a:ext cx="88569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Cuando escribe, traza las letras de mi nombre y el suyo unidos,</a:t>
            </a:r>
            <a:b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y su mirar, que por mí, destella, muy dentro yo descubro el alba. </a:t>
            </a:r>
            <a:endParaRPr lang="es-ES" sz="2400" i="1" dirty="0">
              <a:latin typeface="Book Antiqua" panose="02040602050305030304" pitchFamily="18" charset="0"/>
            </a:endParaRPr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10237EA4-53B2-7B36-37A5-EF76E76DEBC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42" b="15715"/>
          <a:stretch/>
        </p:blipFill>
        <p:spPr>
          <a:xfrm>
            <a:off x="1775520" y="2348880"/>
            <a:ext cx="6696744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Imagen 27" descr="La cara de una persona&#10;&#10;Descripción generada automáticamente">
            <a:extLst>
              <a:ext uri="{FF2B5EF4-FFF2-40B4-BE49-F238E27FC236}">
                <a16:creationId xmlns:a16="http://schemas.microsoft.com/office/drawing/2014/main" id="{57C0BC73-6625-0B3D-6002-D23B510FAA8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34"/>
          <a:stretch/>
        </p:blipFill>
        <p:spPr>
          <a:xfrm>
            <a:off x="2495600" y="1988840"/>
            <a:ext cx="6624736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3 Rectángulo">
            <a:extLst>
              <a:ext uri="{FF2B5EF4-FFF2-40B4-BE49-F238E27FC236}">
                <a16:creationId xmlns:a16="http://schemas.microsoft.com/office/drawing/2014/main" id="{D51198E5-3BF7-8326-16B2-BD009DFB8A35}"/>
              </a:ext>
            </a:extLst>
          </p:cNvPr>
          <p:cNvSpPr/>
          <p:nvPr/>
        </p:nvSpPr>
        <p:spPr>
          <a:xfrm>
            <a:off x="1235460" y="564975"/>
            <a:ext cx="91450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En cada de estas letras escribe tan sublime, poesías perfectas,</a:t>
            </a:r>
            <a:b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yo tengo la certeza de su amor, donde encuentro la bella razón.</a:t>
            </a:r>
          </a:p>
        </p:txBody>
      </p:sp>
      <p:pic>
        <p:nvPicPr>
          <p:cNvPr id="30" name="Imagen 29" descr="Humo saliendo de ella&#10;&#10;Descripción generada automáticamente con confianza media">
            <a:extLst>
              <a:ext uri="{FF2B5EF4-FFF2-40B4-BE49-F238E27FC236}">
                <a16:creationId xmlns:a16="http://schemas.microsoft.com/office/drawing/2014/main" id="{826916AD-F1B5-96CB-42B2-C13E36D6477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4"/>
          <a:stretch/>
        </p:blipFill>
        <p:spPr>
          <a:xfrm>
            <a:off x="2495600" y="1988840"/>
            <a:ext cx="6624736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Imagen 30" descr="Imagen borrosa de una persona&#10;&#10;Descripción generada automáticamente con confianza baja">
            <a:extLst>
              <a:ext uri="{FF2B5EF4-FFF2-40B4-BE49-F238E27FC236}">
                <a16:creationId xmlns:a16="http://schemas.microsoft.com/office/drawing/2014/main" id="{247D21F6-D966-934B-6817-2C795C6F2A9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032"/>
          <a:stretch/>
        </p:blipFill>
        <p:spPr>
          <a:xfrm>
            <a:off x="3215680" y="1627059"/>
            <a:ext cx="6647234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2" name="3 Rectángulo">
            <a:extLst>
              <a:ext uri="{FF2B5EF4-FFF2-40B4-BE49-F238E27FC236}">
                <a16:creationId xmlns:a16="http://schemas.microsoft.com/office/drawing/2014/main" id="{9A82A5E4-D7E6-DB26-E726-C1892CE4B5A9}"/>
              </a:ext>
            </a:extLst>
          </p:cNvPr>
          <p:cNvSpPr/>
          <p:nvPr/>
        </p:nvSpPr>
        <p:spPr>
          <a:xfrm>
            <a:off x="1775520" y="386369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Tengo tal seguridad, que existe, en cada rincón de este corazón,</a:t>
            </a:r>
            <a:b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tengo tu amor cuando me viste, y aun el invierno trae tu candor.</a:t>
            </a:r>
            <a:endParaRPr lang="es-ES" sz="2400" i="1" dirty="0">
              <a:latin typeface="Book Antiqua" panose="02040602050305030304" pitchFamily="18" charset="0"/>
            </a:endParaRPr>
          </a:p>
        </p:txBody>
      </p:sp>
      <p:pic>
        <p:nvPicPr>
          <p:cNvPr id="33" name="Imagen 32" descr="Imagen que contiene agua, ola, pájaro, puesto&#10;&#10;Descripción generada automáticamente">
            <a:extLst>
              <a:ext uri="{FF2B5EF4-FFF2-40B4-BE49-F238E27FC236}">
                <a16:creationId xmlns:a16="http://schemas.microsoft.com/office/drawing/2014/main" id="{C4D94F01-1E3A-FA1F-3C51-CEC741D0081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11"/>
          <a:stretch/>
        </p:blipFill>
        <p:spPr>
          <a:xfrm>
            <a:off x="3215680" y="1627058"/>
            <a:ext cx="6647234" cy="3456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Imagen 33" descr="Una persona acostado en una cama&#10;&#10;Descripción generada automáticamente con confianza media">
            <a:extLst>
              <a:ext uri="{FF2B5EF4-FFF2-40B4-BE49-F238E27FC236}">
                <a16:creationId xmlns:a16="http://schemas.microsoft.com/office/drawing/2014/main" id="{7473ADBC-C6DC-F13E-D9B8-FC3E17A3121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212"/>
          <a:stretch/>
        </p:blipFill>
        <p:spPr>
          <a:xfrm>
            <a:off x="3935760" y="1257300"/>
            <a:ext cx="6696744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5" name="3 Rectángulo">
            <a:extLst>
              <a:ext uri="{FF2B5EF4-FFF2-40B4-BE49-F238E27FC236}">
                <a16:creationId xmlns:a16="http://schemas.microsoft.com/office/drawing/2014/main" id="{2E3BAD9D-99D2-FCB2-1DB1-E998225798C6}"/>
              </a:ext>
            </a:extLst>
          </p:cNvPr>
          <p:cNvSpPr/>
          <p:nvPr/>
        </p:nvSpPr>
        <p:spPr>
          <a:xfrm>
            <a:off x="2423592" y="332656"/>
            <a:ext cx="9577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Ya, sin más razón me hace feliz al darme tanto amor, y tu vives   </a:t>
            </a:r>
            <a:b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en rosas, claveles y flores de lis, en mi alma, mi ser, los mundos.</a:t>
            </a:r>
          </a:p>
        </p:txBody>
      </p:sp>
      <p:pic>
        <p:nvPicPr>
          <p:cNvPr id="36" name="Imagen 35" descr="Nubes en el cielo&#10;&#10;Descripción generada automáticamente">
            <a:extLst>
              <a:ext uri="{FF2B5EF4-FFF2-40B4-BE49-F238E27FC236}">
                <a16:creationId xmlns:a16="http://schemas.microsoft.com/office/drawing/2014/main" id="{1E238A89-E7E9-816A-D593-FC71164916A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51"/>
          <a:stretch/>
        </p:blipFill>
        <p:spPr>
          <a:xfrm>
            <a:off x="3935760" y="1257300"/>
            <a:ext cx="6696744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EB456889-BB6D-3ECC-494A-8A45B880BFC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16" b="8196"/>
          <a:stretch/>
        </p:blipFill>
        <p:spPr>
          <a:xfrm>
            <a:off x="4295801" y="908720"/>
            <a:ext cx="7056782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8" name="3 Rectángulo">
            <a:extLst>
              <a:ext uri="{FF2B5EF4-FFF2-40B4-BE49-F238E27FC236}">
                <a16:creationId xmlns:a16="http://schemas.microsoft.com/office/drawing/2014/main" id="{CBB71FA6-0CFF-A2E6-147A-55C7909D1331}"/>
              </a:ext>
            </a:extLst>
          </p:cNvPr>
          <p:cNvSpPr/>
          <p:nvPr/>
        </p:nvSpPr>
        <p:spPr>
          <a:xfrm>
            <a:off x="3683732" y="2315"/>
            <a:ext cx="8280920" cy="921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200"/>
              </a:spcAft>
            </a:pPr>
            <a: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Que se crean, si estamos juntos y me doy cuenta, que tú resides  </a:t>
            </a:r>
            <a:b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sz="2400" i="1" dirty="0">
                <a:solidFill>
                  <a:schemeClr val="bg1"/>
                </a:solidFill>
                <a:latin typeface="Book Antiqua" panose="02040602050305030304" pitchFamily="18" charset="0"/>
              </a:rPr>
              <a:t>todo el tiempo, y cada instante, en mi mente ya eres fascinante.</a:t>
            </a:r>
            <a:endParaRPr lang="es-ES" sz="2400" b="1" i="1" dirty="0">
              <a:solidFill>
                <a:srgbClr val="FFFFFF"/>
              </a:solidFill>
              <a:latin typeface="Book Antiqua" panose="02040602050305030304" pitchFamily="18" charset="0"/>
              <a:ea typeface="Calibri"/>
              <a:cs typeface="Times New Roman"/>
            </a:endParaRPr>
          </a:p>
        </p:txBody>
      </p:sp>
      <p:pic>
        <p:nvPicPr>
          <p:cNvPr id="39" name="Imagen 38" descr="Imagen en blanco y negro de un lago&#10;&#10;Descripción generada automáticamente con confianza media">
            <a:extLst>
              <a:ext uri="{FF2B5EF4-FFF2-40B4-BE49-F238E27FC236}">
                <a16:creationId xmlns:a16="http://schemas.microsoft.com/office/drawing/2014/main" id="{0FECFDA8-DED3-5210-6181-1BC2EE919F20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801" y="908720"/>
            <a:ext cx="7056782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" name="4 CuadroTexto">
            <a:extLst>
              <a:ext uri="{FF2B5EF4-FFF2-40B4-BE49-F238E27FC236}">
                <a16:creationId xmlns:a16="http://schemas.microsoft.com/office/drawing/2014/main" id="{2830843A-5D13-3294-F918-4DDE36809153}"/>
              </a:ext>
            </a:extLst>
          </p:cNvPr>
          <p:cNvSpPr txBox="1"/>
          <p:nvPr/>
        </p:nvSpPr>
        <p:spPr>
          <a:xfrm>
            <a:off x="10556903" y="6093296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i="1" dirty="0" err="1">
                <a:solidFill>
                  <a:schemeClr val="accent1">
                    <a:lumMod val="90000"/>
                  </a:schemeClr>
                </a:solidFill>
                <a:latin typeface="Andy" pitchFamily="66" charset="0"/>
              </a:rPr>
              <a:t>jrvg</a:t>
            </a:r>
            <a:endParaRPr lang="es-ES" sz="3600" b="1" i="1" dirty="0">
              <a:solidFill>
                <a:schemeClr val="accent1">
                  <a:lumMod val="90000"/>
                </a:schemeClr>
              </a:solidFill>
              <a:latin typeface="Andy" pitchFamily="66" charset="0"/>
            </a:endParaRPr>
          </a:p>
        </p:txBody>
      </p:sp>
      <p:sp>
        <p:nvSpPr>
          <p:cNvPr id="41" name="6 CuadroTexto">
            <a:extLst>
              <a:ext uri="{FF2B5EF4-FFF2-40B4-BE49-F238E27FC236}">
                <a16:creationId xmlns:a16="http://schemas.microsoft.com/office/drawing/2014/main" id="{7F2B9FF2-5157-1BAA-B020-15A7A0DC22EA}"/>
              </a:ext>
            </a:extLst>
          </p:cNvPr>
          <p:cNvSpPr txBox="1"/>
          <p:nvPr/>
        </p:nvSpPr>
        <p:spPr>
          <a:xfrm>
            <a:off x="1508315" y="7101408"/>
            <a:ext cx="3507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42" name="Imagen 41" descr="Imagen en blanco y negro de una persona con pelo largo&#10;&#10;Descripción generada automáticamente con confianza media">
            <a:extLst>
              <a:ext uri="{FF2B5EF4-FFF2-40B4-BE49-F238E27FC236}">
                <a16:creationId xmlns:a16="http://schemas.microsoft.com/office/drawing/2014/main" id="{08C0A784-7DB7-DAE7-734B-EAF2C62D715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42"/>
          <a:stretch/>
        </p:blipFill>
        <p:spPr>
          <a:xfrm>
            <a:off x="4655841" y="225516"/>
            <a:ext cx="7272807" cy="37795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3" name="Imagen 42">
            <a:extLst>
              <a:ext uri="{FF2B5EF4-FFF2-40B4-BE49-F238E27FC236}">
                <a16:creationId xmlns:a16="http://schemas.microsoft.com/office/drawing/2014/main" id="{CA10A3F7-D6E4-B000-0615-811D07442B88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55841" y="225517"/>
            <a:ext cx="7272807" cy="37795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5" name="Concerto De Aranjuez Adagio -JJJJJJ Joaquin Rodrigo (320  kbps) (ytmp3xd.com)(1)">
            <a:hlinkClick r:id="" action="ppaction://media"/>
            <a:extLst>
              <a:ext uri="{FF2B5EF4-FFF2-40B4-BE49-F238E27FC236}">
                <a16:creationId xmlns:a16="http://schemas.microsoft.com/office/drawing/2014/main" id="{E76C0D52-1869-89C2-C5A2-510C3C278C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7214592" y="74707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43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500"/>
                            </p:stCondLst>
                            <p:childTnLst>
                              <p:par>
                                <p:cTn id="27" presetID="23" presetClass="entr" presetSubtype="3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1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 tmFilter="0,0; .5, 0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20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7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0"/>
                            </p:stCondLst>
                            <p:childTnLst>
                              <p:par>
                                <p:cTn id="69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83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9000"/>
                            </p:stCondLst>
                            <p:childTnLst>
                              <p:par>
                                <p:cTn id="85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9500"/>
                            </p:stCondLst>
                            <p:childTnLst>
                              <p:par>
                                <p:cTn id="94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8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3500"/>
                            </p:stCondLst>
                            <p:childTnLst>
                              <p:par>
                                <p:cTn id="110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1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2" dur="5000" tmFilter="0,0; .5, 0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55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3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59500"/>
                            </p:stCondLst>
                            <p:childTnLst>
                              <p:par>
                                <p:cTn id="1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7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94500"/>
                            </p:stCondLst>
                            <p:childTnLst>
                              <p:par>
                                <p:cTn id="146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4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98500"/>
                            </p:stCondLst>
                            <p:childTnLst>
                              <p:par>
                                <p:cTn id="156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31000"/>
                            </p:stCondLst>
                            <p:childTnLst>
                              <p:par>
                                <p:cTn id="163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35000"/>
                            </p:stCondLst>
                            <p:childTnLst>
                              <p:par>
                                <p:cTn id="179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239500"/>
                            </p:stCondLst>
                            <p:childTnLst>
                              <p:par>
                                <p:cTn id="196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9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</p:childTnLst>
        </p:cTn>
      </p:par>
    </p:tnLst>
    <p:bldLst>
      <p:bldP spid="4" grpId="0"/>
      <p:bldP spid="23" grpId="0"/>
      <p:bldP spid="23" grpId="1"/>
      <p:bldP spid="26" grpId="0"/>
      <p:bldP spid="26" grpId="1"/>
      <p:bldP spid="29" grpId="0"/>
      <p:bldP spid="29" grpId="1"/>
      <p:bldP spid="32" grpId="0"/>
      <p:bldP spid="32" grpId="1"/>
      <p:bldP spid="35" grpId="0"/>
      <p:bldP spid="35" grpId="1"/>
      <p:bldP spid="38" grpId="0"/>
      <p:bldP spid="38" grpId="1"/>
      <p:bldP spid="40" grpId="0"/>
      <p:bldP spid="4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4F3BB107-C850-639A-EDC0-2542C6F7E6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DF07DAC-5E30-8B24-6CD1-7DB38CDCC6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D4874A20-A94F-E415-2B79-77173DA15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2627487-5D91-3EB1-3BA0-91934BFE0B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42F676A-2EE7-BE4D-A72E-4FF4A30F4A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A35C6D93-CA34-C02E-5453-269C5C37FA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324553B-4C3E-37A0-5328-250D25723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C0E60AB2-7BA1-06B4-90AE-063BB8CA3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CBBCD0AB-85F5-8AF2-310B-C7EC427966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C806A753-E409-A88E-D6F9-4A50EB6CE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6A3956A-2DAC-0D09-D9CF-DD02AE57AC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4555CD86-7670-843A-4EDF-EC5B5D5E0099}"/>
              </a:ext>
            </a:extLst>
          </p:cNvPr>
          <p:cNvSpPr txBox="1"/>
          <p:nvPr/>
        </p:nvSpPr>
        <p:spPr>
          <a:xfrm>
            <a:off x="335360" y="702940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38744370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10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</TotalTime>
  <Words>219</Words>
  <Application>Microsoft Office PowerPoint</Application>
  <PresentationFormat>Panorámica</PresentationFormat>
  <Paragraphs>12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Andy</vt:lpstr>
      <vt:lpstr>Arial</vt:lpstr>
      <vt:lpstr>Book Antiqua</vt:lpstr>
      <vt:lpstr>Calibri</vt:lpstr>
      <vt:lpstr>Kristen ITC</vt:lpstr>
      <vt:lpstr>10_Modèle par défaut</vt:lpstr>
      <vt:lpstr>Diseño predeterminado</vt:lpstr>
      <vt:lpstr>Presentación de PowerPoint</vt:lpstr>
      <vt:lpstr>Presentación de PowerPoint</vt:lpstr>
    </vt:vector>
  </TitlesOfParts>
  <Manager>jose ruiz del valle</Manager>
  <Company>Ggo</Company>
  <LinksUpToDate>false</LinksUpToDate>
  <SharedDoc>false</SharedDoc>
  <HyperlinkBase>Ggo Diaporamas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 enamora.....</dc:title>
  <dc:subject>ppsx</dc:subject>
  <dc:creator>jrvallegomez@outlook.es</dc:creator>
  <cp:keywords>poesia</cp:keywords>
  <dc:description>Octobre 2001 (Haloween)</dc:description>
  <cp:lastModifiedBy>jose ruiz</cp:lastModifiedBy>
  <cp:revision>50</cp:revision>
  <dcterms:created xsi:type="dcterms:W3CDTF">2011-10-31T20:11:48Z</dcterms:created>
  <dcterms:modified xsi:type="dcterms:W3CDTF">2024-10-08T09:04:22Z</dcterms:modified>
  <cp:category>Art, photos,</cp:category>
  <cp:contentStatus>Diaporama</cp:contentStatus>
</cp:coreProperties>
</file>