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0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B+UWMCIID1NN5ttusqoaQ==" hashData="LdhQj4/B9YhOAphWpuKK/x7ptHyJytVHERM/qZOXw7FMdhjlhftTDio7dhsnKpFi1xDPoWZ3Mjrq/r8JmjXBi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841199-1D61-417D-BA5E-FF7A2E3EA7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E451120-33AD-4F8C-994E-356E9F4E2C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E52F607-F143-4238-ABEE-58AA869DD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3154-CF88-4B2C-BAC2-5C2D5A47C22E}" type="datetimeFigureOut">
              <a:rPr lang="es-ES" smtClean="0"/>
              <a:t>11/05/2024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7F6E4D8-FBC6-46F1-9825-2EA3224FC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C23A4DA-0124-4C48-ADE0-5210E0316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E4E35-2A3F-4655-BD8E-90BE1C7222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3600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12F22E-257A-46D3-8EBA-46BF347803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93221B1-10F4-4E0B-BE08-8CA04363CD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C676F60-4F0A-45B9-97AB-C317F0D2E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3154-CF88-4B2C-BAC2-5C2D5A47C22E}" type="datetimeFigureOut">
              <a:rPr lang="es-ES" smtClean="0"/>
              <a:t>11/05/2024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A6BC0A9-2837-4A62-8DA3-18BE76E1F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15F0B28-0BE0-4C05-A197-CC7F482F2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E4E35-2A3F-4655-BD8E-90BE1C7222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4006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45389D0-4EBC-48E4-8BC4-79136E8E1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40F1B51-FE5D-4B35-854C-C7EC81DD76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1DAAAC8-CF3C-4EF2-8551-EFE31FAFE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3154-CF88-4B2C-BAC2-5C2D5A47C22E}" type="datetimeFigureOut">
              <a:rPr lang="es-ES" smtClean="0"/>
              <a:t>11/05/2024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4203D09-0939-4DB1-85CE-10F94DADB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32ED65A-3488-4254-8E45-8E99F7A229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E4E35-2A3F-4655-BD8E-90BE1C7222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3062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BDCDE3-479F-46AB-B76C-0A58FD534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FBDB2D4-B4F6-40FC-ACFF-F821F0D13D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B90B854-C162-4BC8-8773-6B35C3C902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77AB628-3F87-4048-9C1D-A2032F9BC5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3154-CF88-4B2C-BAC2-5C2D5A47C22E}" type="datetimeFigureOut">
              <a:rPr lang="es-ES" smtClean="0"/>
              <a:t>11/05/2024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7160A48-4DC2-4D20-B9EF-52596AEA5B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268DAA2-C247-49DC-A32E-BEFA67BC4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E4E35-2A3F-4655-BD8E-90BE1C7222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6772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8FE940-46E2-4050-953A-1E0550A718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855F97F-9F27-4393-808D-C20B2308C8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7630954-3A2D-4A38-9671-CD6F61FBCA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A6E0FE5-50BB-42D8-A36C-C361DB752E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93ED240-277D-41B9-BFCC-83E847A044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B44891D9-A819-4383-8480-B03FC4A5D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3154-CF88-4B2C-BAC2-5C2D5A47C22E}" type="datetimeFigureOut">
              <a:rPr lang="es-ES" smtClean="0"/>
              <a:t>11/05/2024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C3F2B3A-F8C8-4CD0-AD52-0D027996B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B3F755D-3A75-41D9-BFA5-3992B066D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E4E35-2A3F-4655-BD8E-90BE1C7222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2766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0EE327-D112-4049-8EED-03152BFD1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A043874-6472-425F-93D8-EE303E913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3154-CF88-4B2C-BAC2-5C2D5A47C22E}" type="datetimeFigureOut">
              <a:rPr lang="es-ES" smtClean="0"/>
              <a:t>11/05/2024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60044E1-0A36-435C-A862-5956350A4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6D4A7E0-FD86-4384-8F68-E0DA9601E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E4E35-2A3F-4655-BD8E-90BE1C7222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8278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C8FA142-65A8-4FC7-9600-54E7E7C99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3154-CF88-4B2C-BAC2-5C2D5A47C22E}" type="datetimeFigureOut">
              <a:rPr lang="es-ES" smtClean="0"/>
              <a:t>11/05/2024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3D506587-42F5-4C9F-BC3B-1A2E72E7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9B50D92-7817-4D0D-B540-641E21850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E4E35-2A3F-4655-BD8E-90BE1C7222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693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7A017AB-2F67-453E-BAC2-89E749E75D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0C825A2-130A-417D-9B3F-C5632DA2EC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8D879F4-9CAF-49AA-BD50-AFD474C06E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94544FB-FF08-471E-9B04-C67AB3E5A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3154-CF88-4B2C-BAC2-5C2D5A47C22E}" type="datetimeFigureOut">
              <a:rPr lang="es-ES" smtClean="0"/>
              <a:t>11/05/2024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A18314F-A8EF-4D5C-927C-CD9B9297FB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6EB37F0-6F91-4158-B767-F51876141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E4E35-2A3F-4655-BD8E-90BE1C7222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4565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D62EEB-C1C7-4FEA-A77A-9D96BE71E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76A3CF9-BF18-4665-8F08-484529B6CD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460FDB6-A4CF-4A16-B194-00C253DF6E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4975681-F8BF-4440-BF5D-BF2531A1B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3154-CF88-4B2C-BAC2-5C2D5A47C22E}" type="datetimeFigureOut">
              <a:rPr lang="es-ES" smtClean="0"/>
              <a:t>11/05/2024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2CEC244-30B1-41AE-A133-44497DCF6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1E0C7B0-EBE6-4E4D-BD59-BE618BE52B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E4E35-2A3F-4655-BD8E-90BE1C7222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65969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81E038-82DE-4105-95A7-CEF6ADC84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259C802-16D2-4A2A-9624-2AE116E326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BF59CA8-507D-4213-BC0D-43424319B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3154-CF88-4B2C-BAC2-5C2D5A47C22E}" type="datetimeFigureOut">
              <a:rPr lang="es-ES" smtClean="0"/>
              <a:t>11/05/2024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BB4BF19-1DB6-4603-A1FC-32DCA9DA8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B3E3E95-1915-4871-81BA-1B32CC2E8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E4E35-2A3F-4655-BD8E-90BE1C7222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2708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6B932D0-29A5-491E-A2D9-E7ED047950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64471D4-A422-4E7D-BE73-BA8C23BDA6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F7E290A-3787-497A-A0BE-6FB4D8154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3154-CF88-4B2C-BAC2-5C2D5A47C22E}" type="datetimeFigureOut">
              <a:rPr lang="es-ES" smtClean="0"/>
              <a:t>11/05/2024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B633641-8724-4668-87A7-13F9098BA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8017DC4-E651-44EB-B0E9-F2A43CE80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E4E35-2A3F-4655-BD8E-90BE1C7222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42896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F9D24A-B515-7D73-9349-3559B5D21E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DED3FEE-2A6F-E168-3BA8-8E45833BB7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03B95D2-212F-45BB-C29D-AFBFEEB2A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7323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E14C4A5-B60E-415B-9356-F81C30EF7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B3C0F95-0085-4FDC-9F6E-D3E095FD40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3254A8E-AABE-4267-82B9-9585CC4F7B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723154-CF88-4B2C-BAC2-5C2D5A47C22E}" type="datetimeFigureOut">
              <a:rPr lang="es-ES" smtClean="0"/>
              <a:t>11/05/2024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FBC41FF-3349-485B-9FD6-BA95BA2714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5D9D69F-AB51-4047-A97E-6BF355C912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FE4E35-2A3F-4655-BD8E-90BE1C7222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8970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341C6F71-491D-5556-36D9-1BD421EBE1C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30033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13" Type="http://schemas.openxmlformats.org/officeDocument/2006/relationships/image" Target="../media/image9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g"/><Relationship Id="rId12" Type="http://schemas.openxmlformats.org/officeDocument/2006/relationships/image" Target="../media/image8.png"/><Relationship Id="rId17" Type="http://schemas.openxmlformats.org/officeDocument/2006/relationships/audio" Target="../media/audio1.wav"/><Relationship Id="rId2" Type="http://schemas.openxmlformats.org/officeDocument/2006/relationships/audio" Target="file:///C:\Documents%20and%20Settings\Usuario\Meus%20documentos\Minhas%20Webs\_private\rockmeamadeus.mid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11" Type="http://schemas.openxmlformats.org/officeDocument/2006/relationships/image" Target="../media/image7.jpg"/><Relationship Id="rId5" Type="http://schemas.openxmlformats.org/officeDocument/2006/relationships/image" Target="../media/image1.gif"/><Relationship Id="rId15" Type="http://schemas.openxmlformats.org/officeDocument/2006/relationships/image" Target="../media/image11.gif"/><Relationship Id="rId10" Type="http://schemas.openxmlformats.org/officeDocument/2006/relationships/image" Target="../media/image6.jpg"/><Relationship Id="rId4" Type="http://schemas.openxmlformats.org/officeDocument/2006/relationships/audio" Target="../media/audio1.wav"/><Relationship Id="rId9" Type="http://schemas.openxmlformats.org/officeDocument/2006/relationships/image" Target="../media/image5.jpg"/><Relationship Id="rId14" Type="http://schemas.openxmlformats.org/officeDocument/2006/relationships/image" Target="../media/image10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5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rockmeamadeus.mid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5574" y="7433720"/>
            <a:ext cx="304800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1D42A6CC-C891-47D3-84C8-2D1B1562DA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48" b="7748"/>
          <a:stretch/>
        </p:blipFill>
        <p:spPr>
          <a:xfrm flipH="1">
            <a:off x="45717" y="0"/>
            <a:ext cx="12146281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FFC940E-2414-4389-9652-5F11DEA602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52473" y="143644"/>
            <a:ext cx="6990347" cy="1249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s-ES" sz="6600" i="1" dirty="0">
                <a:solidFill>
                  <a:srgbClr val="FFFF00"/>
                </a:solidFill>
                <a:latin typeface="Bell MT" panose="02020503060305020303" pitchFamily="18" charset="0"/>
              </a:rPr>
              <a:t>Mas que  lo omitido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D98E7E4-FDBE-4EC4-B610-6040B4E3C08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76" r="376" b="15332"/>
          <a:stretch/>
        </p:blipFill>
        <p:spPr>
          <a:xfrm>
            <a:off x="0" y="-1"/>
            <a:ext cx="12146281" cy="68559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80228726-CE08-49C9-AF89-E12E0037F0B0}"/>
              </a:ext>
            </a:extLst>
          </p:cNvPr>
          <p:cNvSpPr/>
          <p:nvPr/>
        </p:nvSpPr>
        <p:spPr>
          <a:xfrm>
            <a:off x="1" y="-2006"/>
            <a:ext cx="12205786" cy="685599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FCBDF942-2ED2-4C50-A110-06FF5A9109F3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6" b="8446"/>
          <a:stretch/>
        </p:blipFill>
        <p:spPr>
          <a:xfrm>
            <a:off x="-18388" y="2006"/>
            <a:ext cx="12235260" cy="68559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CuadroTexto 23">
            <a:extLst>
              <a:ext uri="{FF2B5EF4-FFF2-40B4-BE49-F238E27FC236}">
                <a16:creationId xmlns:a16="http://schemas.microsoft.com/office/drawing/2014/main" id="{6627480D-8B27-4995-A9DE-9872345852A2}"/>
              </a:ext>
            </a:extLst>
          </p:cNvPr>
          <p:cNvSpPr txBox="1"/>
          <p:nvPr/>
        </p:nvSpPr>
        <p:spPr>
          <a:xfrm>
            <a:off x="7961608" y="357884"/>
            <a:ext cx="3846453" cy="40886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Omítemela más que lo omitido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cuando alcanza y define su aporía,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enciende en el reverso de su día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un planeta en la noche del sentido</a:t>
            </a:r>
            <a:endParaRPr lang="es-MX" sz="3600" i="1" dirty="0">
              <a:solidFill>
                <a:schemeClr val="bg1"/>
              </a:solidFill>
              <a:latin typeface="Bell MT" panose="020205030603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7D66055A-3BD8-476F-9B6C-09F19676D13E}"/>
              </a:ext>
            </a:extLst>
          </p:cNvPr>
          <p:cNvSpPr/>
          <p:nvPr/>
        </p:nvSpPr>
        <p:spPr>
          <a:xfrm>
            <a:off x="-1" y="2005"/>
            <a:ext cx="12187399" cy="68519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12E6EE3F-8F71-41BD-AE10-F44239DB214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35" b="7635"/>
          <a:stretch/>
        </p:blipFill>
        <p:spPr>
          <a:xfrm>
            <a:off x="1" y="-30132"/>
            <a:ext cx="12194292" cy="68881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" name="CuadroTexto 26">
            <a:extLst>
              <a:ext uri="{FF2B5EF4-FFF2-40B4-BE49-F238E27FC236}">
                <a16:creationId xmlns:a16="http://schemas.microsoft.com/office/drawing/2014/main" id="{852E06A4-386E-4188-8288-FFE458C55F9E}"/>
              </a:ext>
            </a:extLst>
          </p:cNvPr>
          <p:cNvSpPr txBox="1"/>
          <p:nvPr/>
        </p:nvSpPr>
        <p:spPr>
          <a:xfrm>
            <a:off x="7748814" y="417066"/>
            <a:ext cx="401239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600" i="1" dirty="0">
                <a:latin typeface="Bell MT" panose="02020503060305020303" pitchFamily="18" charset="0"/>
              </a:rPr>
              <a:t>A pulso no: que no disfruta herido,</a:t>
            </a:r>
            <a:br>
              <a:rPr lang="es-ES" sz="3600" i="1" dirty="0">
                <a:latin typeface="Bell MT" panose="02020503060305020303" pitchFamily="18" charset="0"/>
              </a:rPr>
            </a:br>
            <a:r>
              <a:rPr lang="es-ES" sz="3600" i="1" dirty="0">
                <a:latin typeface="Bell MT" panose="02020503060305020303" pitchFamily="18" charset="0"/>
              </a:rPr>
              <a:t>por flecha o por manía</a:t>
            </a:r>
            <a:br>
              <a:rPr lang="es-ES" sz="3600" i="1" dirty="0">
                <a:latin typeface="Bell MT" panose="02020503060305020303" pitchFamily="18" charset="0"/>
              </a:rPr>
            </a:br>
            <a:r>
              <a:rPr lang="es-ES" sz="3600" i="1" dirty="0">
                <a:latin typeface="Bell MT" panose="02020503060305020303" pitchFamily="18" charset="0"/>
              </a:rPr>
              <a:t>de brusquedad, el templo humedecido</a:t>
            </a:r>
            <a:br>
              <a:rPr lang="es-ES" sz="3600" i="1" dirty="0">
                <a:latin typeface="Bell MT" panose="02020503060305020303" pitchFamily="18" charset="0"/>
              </a:rPr>
            </a:br>
            <a:r>
              <a:rPr lang="es-ES" sz="3600" i="1" dirty="0">
                <a:latin typeface="Bell MT" panose="02020503060305020303" pitchFamily="18" charset="0"/>
              </a:rPr>
              <a:t>de Venus, el segundo. Ya algún día</a:t>
            </a:r>
            <a:endParaRPr lang="es-MX" sz="3600" i="1" dirty="0">
              <a:latin typeface="Bell MT" panose="020205030603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B1F3BF30-962C-49BE-836B-6E56D486F586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1" b="-350"/>
          <a:stretch/>
        </p:blipFill>
        <p:spPr>
          <a:xfrm>
            <a:off x="-22578" y="-32947"/>
            <a:ext cx="12235260" cy="69150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8" name="CuadroTexto 27">
            <a:extLst>
              <a:ext uri="{FF2B5EF4-FFF2-40B4-BE49-F238E27FC236}">
                <a16:creationId xmlns:a16="http://schemas.microsoft.com/office/drawing/2014/main" id="{B4DF9D41-48F2-48FA-9C87-154BC2552684}"/>
              </a:ext>
            </a:extLst>
          </p:cNvPr>
          <p:cNvSpPr txBox="1"/>
          <p:nvPr/>
        </p:nvSpPr>
        <p:spPr>
          <a:xfrm>
            <a:off x="383939" y="357884"/>
            <a:ext cx="349641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lubricantes o medios naturales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pondrás entre los bordes con taimada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prudencia, o con cautela ensalivada</a:t>
            </a:r>
            <a:endParaRPr lang="es-ES" sz="3600" i="1" dirty="0">
              <a:solidFill>
                <a:schemeClr val="bg1"/>
              </a:solidFill>
              <a:latin typeface="Bell MT" panose="020205030603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11928A8B-BBDA-4B53-B968-75C9531E0890}"/>
              </a:ext>
            </a:extLst>
          </p:cNvPr>
          <p:cNvSpPr/>
          <p:nvPr/>
        </p:nvSpPr>
        <p:spPr>
          <a:xfrm>
            <a:off x="0" y="2004"/>
            <a:ext cx="12233242" cy="68519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Imagen 29">
            <a:extLst>
              <a:ext uri="{FF2B5EF4-FFF2-40B4-BE49-F238E27FC236}">
                <a16:creationId xmlns:a16="http://schemas.microsoft.com/office/drawing/2014/main" id="{DE0E346E-044D-4810-889C-536C3A35BC24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02"/>
          <a:stretch/>
        </p:blipFill>
        <p:spPr>
          <a:xfrm flipH="1">
            <a:off x="-26772" y="2001"/>
            <a:ext cx="12260011" cy="6855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" name="CuadroTexto 30">
            <a:extLst>
              <a:ext uri="{FF2B5EF4-FFF2-40B4-BE49-F238E27FC236}">
                <a16:creationId xmlns:a16="http://schemas.microsoft.com/office/drawing/2014/main" id="{7C54C3FB-4CE9-4866-A07B-4AF1B2E01186}"/>
              </a:ext>
            </a:extLst>
          </p:cNvPr>
          <p:cNvSpPr txBox="1"/>
          <p:nvPr/>
        </p:nvSpPr>
        <p:spPr>
          <a:xfrm>
            <a:off x="8936924" y="266320"/>
            <a:ext cx="3018690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36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Que atenúen la quema de tu entrada: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pues de amor y de ardor en los anales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de la historia la nupcias está cifrada.</a:t>
            </a:r>
            <a:endParaRPr lang="es-ES" sz="3600" i="1" dirty="0">
              <a:solidFill>
                <a:schemeClr val="bg1"/>
              </a:solidFill>
              <a:latin typeface="Bell MT" panose="020205030603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3671E152-2703-462B-A792-DAB78284514D}"/>
              </a:ext>
            </a:extLst>
          </p:cNvPr>
          <p:cNvSpPr txBox="1"/>
          <p:nvPr/>
        </p:nvSpPr>
        <p:spPr>
          <a:xfrm>
            <a:off x="814420" y="5761429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jrvg</a:t>
            </a:r>
            <a:endParaRPr lang="es-ES" sz="36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3FDDAE3-7648-4DF2-AD1D-37D4B02E4397}"/>
              </a:ext>
            </a:extLst>
          </p:cNvPr>
          <p:cNvSpPr txBox="1"/>
          <p:nvPr/>
        </p:nvSpPr>
        <p:spPr>
          <a:xfrm>
            <a:off x="45717" y="7077635"/>
            <a:ext cx="256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939E4615-ADD5-4004-BA17-65CC5FD6E38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403" y="7049763"/>
            <a:ext cx="749244" cy="568623"/>
          </a:xfrm>
          <a:prstGeom prst="rect">
            <a:avLst/>
          </a:prstGeom>
        </p:spPr>
      </p:pic>
      <p:pic>
        <p:nvPicPr>
          <p:cNvPr id="34" name="Imagen 33">
            <a:extLst>
              <a:ext uri="{FF2B5EF4-FFF2-40B4-BE49-F238E27FC236}">
                <a16:creationId xmlns:a16="http://schemas.microsoft.com/office/drawing/2014/main" id="{AB51C336-2E2E-49FE-8DB6-81C605D9A36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" y="0"/>
            <a:ext cx="12235260" cy="6851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" name="Imagen 35">
            <a:extLst>
              <a:ext uri="{FF2B5EF4-FFF2-40B4-BE49-F238E27FC236}">
                <a16:creationId xmlns:a16="http://schemas.microsoft.com/office/drawing/2014/main" id="{1D28422C-2D4B-442D-8BAE-CA7ED81D3FC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772" y="-8024"/>
            <a:ext cx="12268395" cy="6851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488">
        <p:dissolve/>
        <p:sndAc>
          <p:stSnd loop="1">
            <p:snd r:embed="rId4" name="SGarden(linda).wav"/>
          </p:stSnd>
        </p:sndAc>
      </p:transition>
    </mc:Choice>
    <mc:Fallback xmlns="">
      <p:transition spd="slow" advClick="0" advTm="5488">
        <p:dissolve/>
        <p:sndAc>
          <p:stSnd loop="1">
            <p:snd r:embed="rId17" name="SGarden(lind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457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5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500"/>
                            </p:stCondLst>
                            <p:childTnLst>
                              <p:par>
                                <p:cTn id="33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35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2" presetClass="exit" presetSubtype="4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4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6000"/>
                            </p:stCondLst>
                            <p:childTnLst>
                              <p:par>
                                <p:cTn id="46" presetID="21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0"/>
                            </p:stCondLst>
                            <p:childTnLst>
                              <p:par>
                                <p:cTn id="50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60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xit" presetSubtype="1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0"/>
                            </p:stCondLst>
                            <p:childTnLst>
                              <p:par>
                                <p:cTn id="63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4000"/>
                            </p:stCondLst>
                            <p:childTnLst>
                              <p:par>
                                <p:cTn id="67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xit" presetSubtype="1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31500"/>
                            </p:stCondLst>
                            <p:childTnLst>
                              <p:par>
                                <p:cTn id="76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35500"/>
                            </p:stCondLst>
                            <p:childTnLst>
                              <p:par>
                                <p:cTn id="80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39500"/>
                            </p:stCondLst>
                            <p:childTnLst>
                              <p:par>
                                <p:cTn id="84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72000"/>
                            </p:stCondLst>
                            <p:childTnLst>
                              <p:par>
                                <p:cTn id="93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76500"/>
                            </p:stCondLst>
                            <p:childTnLst>
                              <p:par>
                                <p:cTn id="110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24578"/>
                </p:tgtEl>
              </p:cMediaNode>
            </p:audio>
          </p:childTnLst>
        </p:cTn>
      </p:par>
    </p:tnLst>
    <p:bldLst>
      <p:bldP spid="6" grpId="0"/>
      <p:bldP spid="18" grpId="0" animBg="1"/>
      <p:bldP spid="24" grpId="0"/>
      <p:bldP spid="24" grpId="1"/>
      <p:bldP spid="25" grpId="0" animBg="1"/>
      <p:bldP spid="27" grpId="0"/>
      <p:bldP spid="27" grpId="1"/>
      <p:bldP spid="28" grpId="0"/>
      <p:bldP spid="28" grpId="1"/>
      <p:bldP spid="29" grpId="0" animBg="1"/>
      <p:bldP spid="31" grpId="0"/>
      <p:bldP spid="31" grpId="1"/>
      <p:bldP spid="3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183B38AE-1C1B-AFEF-A5AD-652EEE16BF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EBEDD9B-AA80-45F4-97E1-27BAB660EA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B43E0A22-5D20-E575-2B75-565B8CA3B0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0764980D-E47B-662C-1A08-9567603A38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E68D87A5-0F09-569F-3177-7F3C560FB5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097B3324-6D22-D367-BA73-C9EC26FF12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5E8BA357-9E67-003B-14F0-60C239C84E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CF4010AA-DE8D-52DC-FD76-AB813C272D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E6BE32C0-6964-C694-4ABB-772D5ACA28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B039C565-CEED-2698-939B-C58C87EA72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F4F73585-6325-1598-387C-28BB7FED01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1E288BA5-7868-2679-7B9D-145F066DD253}"/>
              </a:ext>
            </a:extLst>
          </p:cNvPr>
          <p:cNvSpPr txBox="1"/>
          <p:nvPr/>
        </p:nvSpPr>
        <p:spPr>
          <a:xfrm>
            <a:off x="552659" y="7053943"/>
            <a:ext cx="4923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837415394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141</Words>
  <Application>Microsoft Office PowerPoint</Application>
  <PresentationFormat>Panorámica</PresentationFormat>
  <Paragraphs>10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Bell MT</vt:lpstr>
      <vt:lpstr>Calibri</vt:lpstr>
      <vt:lpstr>Calibri Light</vt:lpstr>
      <vt:lpstr>Kristen ITC</vt:lpstr>
      <vt:lpstr>Tahoma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Mas que  lo omitido..</dc:title>
  <dc:creator>jrvallegomez@outlook.es</dc:creator>
  <cp:keywords>poesia</cp:keywords>
  <cp:lastModifiedBy>jose ruiz del valle</cp:lastModifiedBy>
  <cp:revision>15</cp:revision>
  <dcterms:created xsi:type="dcterms:W3CDTF">2022-11-14T12:34:23Z</dcterms:created>
  <dcterms:modified xsi:type="dcterms:W3CDTF">2024-05-11T13:07:49Z</dcterms:modified>
</cp:coreProperties>
</file>