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8" r:id="rId2"/>
    <p:sldId id="259" r:id="rId3"/>
  </p:sldIdLst>
  <p:sldSz cx="9144000" cy="6858000" type="screen4x3"/>
  <p:notesSz cx="6858000" cy="9144000"/>
  <p:embeddedFontLst>
    <p:embeddedFont>
      <p:font typeface="Bell MT" pitchFamily="18" charset="0"/>
      <p:regular r:id="rId4"/>
      <p:bold r:id="rId5"/>
      <p:italic r:id="rId6"/>
    </p:embeddedFont>
    <p:embeddedFont>
      <p:font typeface="Cambria" pitchFamily="18" charset="0"/>
      <p:regular r:id="rId7"/>
      <p:bold r:id="rId8"/>
      <p:italic r:id="rId9"/>
      <p:boldItalic r:id="rId10"/>
    </p:embeddedFont>
    <p:embeddedFont>
      <p:font typeface="Fiolex Girls" pitchFamily="34" charset="0"/>
      <p:regular r:id="rId11"/>
    </p:embeddedFont>
    <p:embeddedFont>
      <p:font typeface="Comic Sans MS" pitchFamily="66" charset="0"/>
      <p:regular r:id="rId12"/>
      <p:bold r:id="rId13"/>
    </p:embeddedFont>
    <p:embeddedFont>
      <p:font typeface="Kristen ITC" pitchFamily="66" charset="0"/>
      <p:regular r:id="rId14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AnTgUVC5hP5k8cqN5qLdA==" hashData="UUyvVCfCl8SBe3cPfFHOOSVH4/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  <p:clrMru>
    <a:srgbClr val="3D1139"/>
    <a:srgbClr val="A36F82"/>
    <a:srgbClr val="333300"/>
    <a:srgbClr val="C0B0BE"/>
    <a:srgbClr val="C8A8B3"/>
    <a:srgbClr val="D0C8AC"/>
    <a:srgbClr val="C0B58E"/>
    <a:srgbClr val="DAD4D5"/>
    <a:srgbClr val="EDEDED"/>
    <a:srgbClr val="94AA9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5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presProps" Target="presProp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E688C9-A0AC-4E8A-B0DA-49FB7ECF675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1FF2C0-4DCB-4BFB-A0F7-5C8FE01E7E2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6B4A9D-0EB4-49EF-AF17-694B0F3F308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63FFDC-E65B-43F9-8312-AA54EBE6FDC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B588FA-C487-488B-A7CA-55B22D33F79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5F1745-F71D-4DB7-BCD3-35711E0BB8B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914C1A-9A81-4F27-9E9B-A0EC4848941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75A67A-C1AF-4AA8-BECF-07F8B315A3E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1E348F-4C36-48AB-988E-A13B53CAA8D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AB7995-B0F7-4947-9BAC-624D0967E03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0D6AE7-0544-488B-9541-F375D12BB5F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D4D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A3D93C0-CE12-4AB0-89B5-1C189C24D3A9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LF-Deco-20072013.jpg"/>
          <p:cNvPicPr>
            <a:picLocks noChangeAspect="1"/>
          </p:cNvPicPr>
          <p:nvPr/>
        </p:nvPicPr>
        <p:blipFill>
          <a:blip r:embed="rId4" cstate="print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5410200" y="4648200"/>
            <a:ext cx="1471300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500" i="1" dirty="0">
                <a:solidFill>
                  <a:srgbClr val="333300"/>
                </a:solidFill>
                <a:latin typeface="Bell MT" pitchFamily="18" charset="0"/>
              </a:rPr>
              <a:t>Mas </a:t>
            </a:r>
            <a:r>
              <a:rPr lang="en-US" sz="2500" i="1" dirty="0" err="1">
                <a:solidFill>
                  <a:srgbClr val="333300"/>
                </a:solidFill>
                <a:latin typeface="Bell MT" pitchFamily="18" charset="0"/>
              </a:rPr>
              <a:t>fuerte</a:t>
            </a:r>
            <a:endParaRPr lang="en-US" sz="2500" i="1" dirty="0">
              <a:solidFill>
                <a:srgbClr val="333300"/>
              </a:solidFill>
              <a:latin typeface="Bell MT" pitchFamily="18" charset="0"/>
            </a:endParaRP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4953000" y="5181600"/>
            <a:ext cx="2639825" cy="563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060" i="1" dirty="0">
                <a:solidFill>
                  <a:srgbClr val="333300"/>
                </a:solidFill>
                <a:latin typeface="Bell MT" pitchFamily="18" charset="0"/>
              </a:rPr>
              <a:t>Antonia Alvarez</a:t>
            </a:r>
          </a:p>
        </p:txBody>
      </p:sp>
      <p:pic>
        <p:nvPicPr>
          <p:cNvPr id="8" name="7 Imagen" descr="woman_654_tubed_by_thafs.png"/>
          <p:cNvPicPr>
            <a:picLocks noChangeAspect="1"/>
          </p:cNvPicPr>
          <p:nvPr/>
        </p:nvPicPr>
        <p:blipFill>
          <a:blip r:embed="rId5" cstate="print"/>
          <a:srcRect l="11765" r="13725"/>
          <a:stretch>
            <a:fillRect/>
          </a:stretch>
        </p:blipFill>
        <p:spPr>
          <a:xfrm>
            <a:off x="762000" y="1143000"/>
            <a:ext cx="2895600" cy="5562600"/>
          </a:xfrm>
          <a:prstGeom prst="rect">
            <a:avLst/>
          </a:prstGeom>
        </p:spPr>
      </p:pic>
      <p:pic>
        <p:nvPicPr>
          <p:cNvPr id="7" name="6 Imagen" descr="LF-Deco-20072013.jpg"/>
          <p:cNvPicPr>
            <a:picLocks noChangeAspect="1"/>
          </p:cNvPicPr>
          <p:nvPr/>
        </p:nvPicPr>
        <p:blipFill>
          <a:blip r:embed="rId4" cstate="print">
            <a:lum bright="10000"/>
          </a:blip>
          <a:stretch>
            <a:fillRect/>
          </a:stretch>
        </p:blipFill>
        <p:spPr>
          <a:xfrm rot="10800000">
            <a:off x="3657600" y="609600"/>
            <a:ext cx="4800600" cy="3505200"/>
          </a:xfrm>
          <a:prstGeom prst="rect">
            <a:avLst/>
          </a:prstGeom>
        </p:spPr>
      </p:pic>
      <p:pic>
        <p:nvPicPr>
          <p:cNvPr id="5" name="4 Imagen" descr="836101_8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62400" y="914400"/>
            <a:ext cx="4191000" cy="28956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3962400" y="4343400"/>
            <a:ext cx="37080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Quieto,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quieto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, no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muevas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... el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aire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ni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la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risa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,</a:t>
            </a:r>
            <a:b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deja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flotar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el alma,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deja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morir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la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prisa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.</a:t>
            </a:r>
            <a:b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Sosiega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tus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momentos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,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ajusta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la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mirada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,</a:t>
            </a:r>
            <a:b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piensa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que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se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abre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el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mundo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en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flor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enamorada</a:t>
            </a:r>
            <a:endParaRPr lang="es-UY" sz="1400" dirty="0">
              <a:solidFill>
                <a:srgbClr val="333300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3886200" y="5334000"/>
            <a:ext cx="407265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Envuélvete en el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pálpito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azul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del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infinito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,</a:t>
            </a:r>
            <a:b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entrega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al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horizonte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tus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ansias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y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tu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grito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.</a:t>
            </a:r>
            <a:b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Piensa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que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aquí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en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mis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manos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se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deshojan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dos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rosas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,</a:t>
            </a:r>
            <a:b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dos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pensamientos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tuyos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, dos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ofrendas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celosas</a:t>
            </a:r>
            <a:endParaRPr lang="es-UY" sz="1400" dirty="0">
              <a:solidFill>
                <a:srgbClr val="333300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4038600" y="4419600"/>
            <a:ext cx="376468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Cierra los ojos, fuerte, y préndeme en tus brazos,</a:t>
            </a:r>
            <a:b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que sean tus palabras los nudos de estos lazos.</a:t>
            </a:r>
          </a:p>
          <a:p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Acerca poco a poco tu sentimiento al mío,</a:t>
            </a:r>
            <a:b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para aliviar tu pena, para entibiar mi frío.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3962400" y="5334000"/>
            <a:ext cx="383355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Invéntate otro mundo con nuevas circunstancias,</a:t>
            </a:r>
            <a:b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que el corazón rebosa y rompe las distancias.</a:t>
            </a:r>
          </a:p>
          <a:p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Ven, amor, que te espero en mi mundo callado,</a:t>
            </a:r>
            <a:b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y en un sueño imposible volarás a mi lado.</a:t>
            </a:r>
          </a:p>
          <a:p>
            <a:endParaRPr lang="es-UY" dirty="0"/>
          </a:p>
        </p:txBody>
      </p:sp>
      <p:pic>
        <p:nvPicPr>
          <p:cNvPr id="21" name="20 Imagen" descr="836101_89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62400" y="914400"/>
            <a:ext cx="4191000" cy="2895600"/>
          </a:xfrm>
          <a:prstGeom prst="rect">
            <a:avLst/>
          </a:prstGeom>
        </p:spPr>
      </p:pic>
      <p:pic>
        <p:nvPicPr>
          <p:cNvPr id="22" name="21 Imagen" descr="836101_89222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962400" y="914400"/>
            <a:ext cx="4191000" cy="2895600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3962400" y="4724400"/>
            <a:ext cx="379539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Sentir lo que tú sientes, llorar lo que tú añoras,</a:t>
            </a:r>
            <a:b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es unir lo lejano, juntarnos en las horas.</a:t>
            </a:r>
          </a:p>
          <a:p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Más fuerte que un latido, que la vida, más fuerte,</a:t>
            </a:r>
            <a:b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es esto que nos liga más allá de la muerte.</a:t>
            </a:r>
            <a:endParaRPr lang="es-UY" sz="1400" i="1" dirty="0">
              <a:solidFill>
                <a:srgbClr val="333300"/>
              </a:solidFill>
              <a:latin typeface="Cambria" pitchFamily="18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3962400" y="914400"/>
            <a:ext cx="4191000" cy="28956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rgbClr val="3D1139"/>
            </a:solidFill>
          </a:ln>
          <a:scene3d>
            <a:camera prst="orthographicFront"/>
            <a:lightRig rig="threePt" dir="t"/>
          </a:scene3d>
          <a:sp3d>
            <a:bevelT w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 dirty="0"/>
          </a:p>
        </p:txBody>
      </p:sp>
      <p:sp>
        <p:nvSpPr>
          <p:cNvPr id="18" name="17 CuadroTexto"/>
          <p:cNvSpPr txBox="1"/>
          <p:nvPr/>
        </p:nvSpPr>
        <p:spPr>
          <a:xfrm>
            <a:off x="4572000" y="1905000"/>
            <a:ext cx="302839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dirty="0" smtClean="0">
                <a:solidFill>
                  <a:srgbClr val="333300"/>
                </a:solidFill>
                <a:latin typeface="Fiolex Girls" pitchFamily="34" charset="0"/>
              </a:rPr>
              <a:t>Ines, </a:t>
            </a:r>
            <a:r>
              <a:rPr lang="en-US" sz="3000" dirty="0" err="1" smtClean="0">
                <a:solidFill>
                  <a:srgbClr val="333300"/>
                </a:solidFill>
                <a:latin typeface="Fiolex Girls" pitchFamily="34" charset="0"/>
              </a:rPr>
              <a:t>Difundiendo</a:t>
            </a:r>
            <a:r>
              <a:rPr lang="en-US" sz="3000" dirty="0" smtClean="0">
                <a:solidFill>
                  <a:srgbClr val="333300"/>
                </a:solidFill>
                <a:latin typeface="Fiolex Girls" pitchFamily="34" charset="0"/>
              </a:rPr>
              <a:t> </a:t>
            </a:r>
            <a:r>
              <a:rPr lang="en-US" sz="3000" dirty="0" err="1" smtClean="0">
                <a:solidFill>
                  <a:srgbClr val="333300"/>
                </a:solidFill>
                <a:latin typeface="Fiolex Girls" pitchFamily="34" charset="0"/>
              </a:rPr>
              <a:t>Poesia</a:t>
            </a:r>
            <a:endParaRPr lang="es-UY" sz="3000" dirty="0">
              <a:solidFill>
                <a:srgbClr val="333300"/>
              </a:solidFill>
              <a:latin typeface="Fiolex Girls" pitchFamily="34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4343400" y="2667000"/>
            <a:ext cx="3414717" cy="5586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30" dirty="0" smtClean="0">
                <a:solidFill>
                  <a:srgbClr val="333300"/>
                </a:solidFill>
                <a:latin typeface="Fiolex Girls" pitchFamily="34" charset="0"/>
              </a:rPr>
              <a:t>presentacionesines@gmail.com</a:t>
            </a:r>
            <a:endParaRPr lang="es-UY" sz="3030" dirty="0">
              <a:solidFill>
                <a:srgbClr val="333300"/>
              </a:solidFill>
              <a:latin typeface="Fiolex Girls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3276600" y="6324600"/>
            <a:ext cx="554029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100" i="1" dirty="0" smtClean="0">
                <a:solidFill>
                  <a:srgbClr val="333300"/>
                </a:solidFill>
                <a:latin typeface="Comic Sans MS" pitchFamily="66" charset="0"/>
              </a:rPr>
              <a:t>Todos los derechos de autor © pertenecen a los respectivos artistas / fotógrafos</a:t>
            </a:r>
            <a:endParaRPr lang="es-UY" sz="1100" i="1" dirty="0">
              <a:solidFill>
                <a:srgbClr val="333300"/>
              </a:solidFill>
              <a:latin typeface="Comic Sans MS" pitchFamily="66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304800" y="6172200"/>
            <a:ext cx="593432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50" i="1" dirty="0" smtClean="0">
                <a:solidFill>
                  <a:srgbClr val="333300"/>
                </a:solidFill>
                <a:latin typeface="Comic Sans MS" pitchFamily="66" charset="0"/>
              </a:rPr>
              <a:t>Tube-</a:t>
            </a:r>
          </a:p>
          <a:p>
            <a:r>
              <a:rPr lang="en-US" sz="1150" dirty="0" err="1" smtClean="0">
                <a:solidFill>
                  <a:srgbClr val="333300"/>
                </a:solidFill>
                <a:latin typeface="Comic Sans MS" pitchFamily="66" charset="0"/>
              </a:rPr>
              <a:t>Thafs</a:t>
            </a:r>
            <a:endParaRPr lang="es-UY" sz="1150" dirty="0">
              <a:solidFill>
                <a:srgbClr val="333300"/>
              </a:solidFill>
              <a:latin typeface="Comic Sans MS" pitchFamily="66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3962400" y="5181600"/>
            <a:ext cx="3119765" cy="3277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500" i="1" dirty="0" smtClean="0">
                <a:solidFill>
                  <a:srgbClr val="333300"/>
                </a:solidFill>
                <a:latin typeface="Comic Sans MS" pitchFamily="66" charset="0"/>
              </a:rPr>
              <a:t>Manipulacion de </a:t>
            </a:r>
            <a:r>
              <a:rPr lang="en-US" sz="1500" i="1" dirty="0" err="1" smtClean="0">
                <a:solidFill>
                  <a:srgbClr val="333300"/>
                </a:solidFill>
                <a:latin typeface="Comic Sans MS" pitchFamily="66" charset="0"/>
              </a:rPr>
              <a:t>imagenes</a:t>
            </a:r>
            <a:r>
              <a:rPr lang="en-US" sz="1500" i="1" dirty="0" smtClean="0">
                <a:solidFill>
                  <a:srgbClr val="333300"/>
                </a:solidFill>
                <a:latin typeface="Comic Sans MS" pitchFamily="66" charset="0"/>
              </a:rPr>
              <a:t> - Ines</a:t>
            </a:r>
            <a:endParaRPr lang="es-UY" sz="1500" i="1" dirty="0">
              <a:solidFill>
                <a:srgbClr val="333300"/>
              </a:solidFill>
              <a:latin typeface="Comic Sans MS" pitchFamily="66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3962400" y="4648200"/>
            <a:ext cx="345799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500" i="1" dirty="0" smtClean="0">
                <a:solidFill>
                  <a:srgbClr val="333300"/>
                </a:solidFill>
                <a:latin typeface="Comic Sans MS" pitchFamily="66" charset="0"/>
              </a:rPr>
              <a:t>Audio – Michael Hoppe – Gold Leaves</a:t>
            </a:r>
            <a:endParaRPr lang="es-UY" sz="1500" i="1" dirty="0">
              <a:solidFill>
                <a:srgbClr val="333300"/>
              </a:solidFill>
              <a:latin typeface="Comic Sans MS" pitchFamily="66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  <p:custDataLst>
      <p:tags r:id="rId1"/>
    </p:custDataLst>
  </p:cSld>
  <p:clrMapOvr>
    <a:masterClrMapping/>
  </p:clrMapOvr>
  <p:transition spd="slow" advClick="0" advTm="11000">
    <p:sndAc>
      <p:stSnd>
        <p:snd r:embed="rId3" name="MICHAEL HOPPE - Gold leav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4000"/>
                            </p:stCondLst>
                            <p:childTnLst>
                              <p:par>
                                <p:cTn id="24" presetID="10" presetClass="exit" presetSubtype="0" fill="hold" grpId="1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7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2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0"/>
                            </p:stCondLst>
                            <p:childTnLst>
                              <p:par>
                                <p:cTn id="42" presetID="10" presetClass="exit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8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1000"/>
                            </p:stCondLst>
                            <p:childTnLst>
                              <p:par>
                                <p:cTn id="56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6000"/>
                            </p:stCondLst>
                            <p:childTnLst>
                              <p:par>
                                <p:cTn id="60" presetID="3" presetClass="entr" presetSubtype="1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2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5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1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40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1"/>
      <p:bldP spid="4102" grpId="1" build="allAtOnce"/>
      <p:bldP spid="9" grpId="0"/>
      <p:bldP spid="9" grpId="1"/>
      <p:bldP spid="10" grpId="0"/>
      <p:bldP spid="10" grpId="1"/>
      <p:bldP spid="11" grpId="0"/>
      <p:bldP spid="12" grpId="0"/>
      <p:bldP spid="14" grpId="0"/>
      <p:bldP spid="14" grpId="1"/>
      <p:bldP spid="17" grpId="0" animBg="1"/>
      <p:bldP spid="18" grpId="0"/>
      <p:bldP spid="19" grpId="0"/>
      <p:bldP spid="20" grpId="0"/>
      <p:bldP spid="24" grpId="0"/>
      <p:bldP spid="25" grpId="0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6"/>
</p:tagLst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1323</TotalTime>
  <Words>104</Words>
  <Application>Microsoft Office PowerPoint</Application>
  <PresentationFormat>Presentación en pantalla (4:3)</PresentationFormat>
  <Paragraphs>19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Bell MT</vt:lpstr>
      <vt:lpstr>Cambria</vt:lpstr>
      <vt:lpstr>Fiolex Girls</vt:lpstr>
      <vt:lpstr>Comic Sans MS</vt:lpstr>
      <vt:lpstr>Kristen ITC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78</cp:revision>
  <dcterms:created xsi:type="dcterms:W3CDTF">2009-06-17T22:26:08Z</dcterms:created>
  <dcterms:modified xsi:type="dcterms:W3CDTF">2018-07-24T14:38:48Z</dcterms:modified>
</cp:coreProperties>
</file>