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88" r:id="rId3"/>
    <p:sldId id="290" r:id="rId4"/>
    <p:sldId id="303" r:id="rId5"/>
    <p:sldId id="305" r:id="rId6"/>
    <p:sldId id="304" r:id="rId7"/>
    <p:sldId id="295" r:id="rId8"/>
    <p:sldId id="317" r:id="rId9"/>
    <p:sldId id="316" r:id="rId10"/>
    <p:sldId id="313" r:id="rId11"/>
    <p:sldId id="326" r:id="rId12"/>
    <p:sldId id="312" r:id="rId13"/>
    <p:sldId id="328" r:id="rId14"/>
    <p:sldId id="315" r:id="rId15"/>
    <p:sldId id="256" r:id="rId16"/>
    <p:sldId id="329" r:id="rId17"/>
    <p:sldId id="332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slcZBZ7nrpgjiIhBRgL7A" hashData="0dMgQJMxfiZNhJAriuQdOVZe5g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16"/>
    <p:penClr>
      <a:srgbClr val="FF0000"/>
    </p:penClr>
  </p:showPr>
  <p:clrMru>
    <a:srgbClr val="9D0117"/>
    <a:srgbClr val="5D007E"/>
    <a:srgbClr val="9900CC"/>
    <a:srgbClr val="F991E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802" autoAdjust="0"/>
    <p:restoredTop sz="94709" autoAdjust="0"/>
  </p:normalViewPr>
  <p:slideViewPr>
    <p:cSldViewPr>
      <p:cViewPr>
        <p:scale>
          <a:sx n="50" d="100"/>
          <a:sy n="50" d="100"/>
        </p:scale>
        <p:origin x="-408" y="-6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5CCE32-CD56-48B3-A638-13069EC05D14}" type="datetimeFigureOut">
              <a:rPr lang="es-ES" smtClean="0"/>
              <a:pPr/>
              <a:t>31/08/2013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AEC10F-55A2-45D1-B958-ABA8C11AF6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AEC10F-55A2-45D1-B958-ABA8C11AF649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320666-4104-44A1-BB24-959F8049F6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196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0EB647-B46E-4D0E-B3B5-42C002EA53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196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78A11-1653-49D4-A490-3098E735F3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196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F63A60-DFFD-4703-9B81-8DEB3EE932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196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2C530-E644-419D-9670-04C05E51DC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196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2B42A-890E-48DA-B8EC-68DD3ABF9A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196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F2DCDC-F86B-44BB-96E0-E68118B0DD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196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580587-5FEC-4A0C-AAC6-44612C79F0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196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E8277-106B-4BCF-9002-1DDFBD19CF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196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C8981-E741-4ED0-885E-2A92E0B8E8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196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ADE57-5DB8-4FBE-B8D5-7E7ED6E356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196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A578B-B069-4456-BFA7-8330694A507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DB520-F48A-43F1-A886-B0E1C26F14C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97442-38AA-41AC-B658-0BDFBD77470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CB873-D4BC-4C99-9D7C-CB465D58DFF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B9957C-9C24-4A8C-9465-0EC0941CC6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721AC-1DDE-456A-AFBC-274595788AD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165E5-5CE0-487D-8E2B-9E5E0509FB5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54435-C5CE-4104-B440-5E87FA337D5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80F8A-5CE9-45E9-94B3-B008F807EA1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88F4F-7292-4758-94F1-7C0AB548D96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A7FCE4-55A4-4C32-895D-374F40805F1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8BE629B-3D26-4647-BE39-18598F5848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196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4FC349A-7DC3-459B-A04D-0A729A141D1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literato.es/autor/peter_ustinov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851275" y="6288088"/>
            <a:ext cx="17208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Bradley Hand ITC" pitchFamily="66" charset="0"/>
              </a:rPr>
              <a:t>Música: Maná</a:t>
            </a:r>
          </a:p>
          <a:p>
            <a:endParaRPr lang="es-ES" b="1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sp>
        <p:nvSpPr>
          <p:cNvPr id="15361" name="WordArt 1"/>
          <p:cNvSpPr>
            <a:spLocks noChangeArrowheads="1" noChangeShapeType="1" noTextEdit="1"/>
          </p:cNvSpPr>
          <p:nvPr/>
        </p:nvSpPr>
        <p:spPr bwMode="auto">
          <a:xfrm>
            <a:off x="3428992" y="1214422"/>
            <a:ext cx="2286016" cy="6238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s-ES" sz="5400" b="1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Monotype Corsiva" pitchFamily="66" charset="0"/>
              </a:rPr>
              <a:t>MARIPOSA</a:t>
            </a:r>
            <a:endParaRPr lang="es-ES" sz="3600" b="1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362" name="WordArt 2"/>
          <p:cNvSpPr>
            <a:spLocks noChangeArrowheads="1" noChangeShapeType="1" noTextEdit="1"/>
          </p:cNvSpPr>
          <p:nvPr/>
        </p:nvSpPr>
        <p:spPr bwMode="auto">
          <a:xfrm>
            <a:off x="3214678" y="5000636"/>
            <a:ext cx="2714644" cy="6524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404"/>
              </a:avLst>
            </a:prstTxWarp>
          </a:bodyPr>
          <a:lstStyle/>
          <a:p>
            <a:pPr algn="ctr" rtl="0"/>
            <a:r>
              <a:rPr lang="es-ES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Monotype Corsiva" pitchFamily="66" charset="0"/>
              </a:rPr>
              <a:t>TRAISIONERA</a:t>
            </a:r>
            <a:endParaRPr lang="es-ES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7" name="Picture 2" descr="http://imagensubir.infojardin.com/subiria/images/rgh1278912834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857884" y="6396335"/>
            <a:ext cx="24288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00B050"/>
                </a:solidFill>
              </a:rPr>
              <a:t>AUTOMATICO</a:t>
            </a:r>
            <a:endParaRPr lang="es-ES" sz="2000" b="1" dirty="0">
              <a:solidFill>
                <a:srgbClr val="00B050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928926" y="857232"/>
            <a:ext cx="3772186" cy="1015663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60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glow rad="228600">
                    <a:srgbClr val="00B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MARIPOSA</a:t>
            </a:r>
            <a:endParaRPr lang="es-ES" sz="60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glow rad="228600">
                  <a:srgbClr val="00B05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500298" y="4714884"/>
            <a:ext cx="4910320" cy="1015663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60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glow rad="228600">
                    <a:srgbClr val="00B050">
                      <a:alpha val="40000"/>
                    </a:srgbClr>
                  </a:glow>
                </a:effectLst>
                <a:latin typeface="Monotype Corsiva" pitchFamily="66" charset="0"/>
              </a:rPr>
              <a:t>TRAICIONERA</a:t>
            </a:r>
            <a:endParaRPr lang="es-ES" sz="60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glow rad="228600">
                  <a:srgbClr val="00B050">
                    <a:alpha val="40000"/>
                  </a:srgbClr>
                </a:glow>
              </a:effectLst>
              <a:latin typeface="Monotype Corsiva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285852" y="621508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4000">
    <p:zoom/>
    <p:sndAc>
      <p:stSnd loop="1">
        <p:snd r:embed="rId2" name="a mana mariposa traision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://i33.tinypic.com/21dg39f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 descr="http://subirimagen.infojardin.com/sube/images/opt1286240666k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</p:spPr>
      </p:pic>
      <p:pic>
        <p:nvPicPr>
          <p:cNvPr id="6" name="Picture 2" descr="http://subirimagen.infojardin.com/sube/images/opt1286240666k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14282" y="5288340"/>
            <a:ext cx="78581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radley Hand ITC" pitchFamily="66" charset="0"/>
              </a:rPr>
              <a:t>“</a:t>
            </a:r>
            <a:r>
              <a:rPr lang="es-E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radley Hand ITC" pitchFamily="66" charset="0"/>
              </a:rPr>
              <a:t>Las batallas contra las mujeres son las únicas que se ganan huyendo.” 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4" name="Picture 2" descr="http://1.bp.blogspot.com/-6luLrC8pRNg/UXw-Wqtvm7I/AAAAAAAAAOQ/8HJrXUxGRE0/s1600/se%C3%B1ora_maripo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https://sphotos-a.xx.fbcdn.net/hphotos-ash4/p480x480/396676_10151108543505044_361978028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85720" y="285728"/>
            <a:ext cx="45736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Cuando soy buena, soy buena</a:t>
            </a: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;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85720" y="507207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endParaRPr lang="es-ES" sz="2800" b="1" dirty="0" smtClean="0">
              <a:solidFill>
                <a:srgbClr val="FFFF00"/>
              </a:solidFill>
              <a:latin typeface="Bradley Hand ITC" pitchFamily="66" charset="0"/>
            </a:endParaRPr>
          </a:p>
          <a:p>
            <a:pPr lvl="0" algn="ctr"/>
            <a:r>
              <a:rPr lang="es-ES" sz="2800" b="1" dirty="0" smtClean="0">
                <a:solidFill>
                  <a:srgbClr val="FFFF00"/>
                </a:solidFill>
                <a:latin typeface="Bradley Hand ITC" pitchFamily="66" charset="0"/>
              </a:rPr>
              <a:t> </a:t>
            </a:r>
            <a:r>
              <a:rPr lang="es-ES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cuando soy mala, soy mucho mejor.”</a:t>
            </a:r>
            <a:endParaRPr lang="es-ES" sz="28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3.bp.blogspot.com/-ex1il5bEpFQ/UIiqYdS3NgI/AAAAAAABMrA/b7Bq0P9y2xM/s1600/reyna-de-la-naturaleza-mujer-con-alas-de-mariposa-woman-with-wings-like-butterfly-1920x134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6309" y="0"/>
            <a:ext cx="9210309" cy="6858000"/>
          </a:xfrm>
          <a:prstGeom prst="rect">
            <a:avLst/>
          </a:prstGeom>
          <a:noFill/>
        </p:spPr>
      </p:pic>
      <p:pic>
        <p:nvPicPr>
          <p:cNvPr id="43012" name="Picture 4" descr="http://sphotos-c.ak.fbcdn.net/hphotos-ak-prn1/524175_339180872828067_460027358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072330" y="785794"/>
            <a:ext cx="164307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“</a:t>
            </a:r>
            <a:r>
              <a:rPr lang="es-E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El problema, cuando se busca a la mujer perfecta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072182" y="4714884"/>
            <a:ext cx="307181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rgbClr val="00B0F0"/>
                </a:solidFill>
                <a:latin typeface="Bradley Hand ITC" pitchFamily="66" charset="0"/>
              </a:rPr>
              <a:t> </a:t>
            </a:r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es que ella probablemente está buscando al hombre perfecto.”</a:t>
            </a:r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  <a:hlinkClick r:id="rId4"/>
            </a:endParaRP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img37.imageshack.us/img37/3033/paisajeconmariposa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 descr="http://fotos.infojardin.com/subidas-imagenes/images/opt1240877923s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5072126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7" name="Picture 5" descr="http://fotos.infojardin.com/subidas-imagenes/images/opt1240877923s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87650" y="2857496"/>
            <a:ext cx="4656350" cy="4000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8" name="Picture 2" descr="http://4.bp.blogspot.com/_tK8cf4afSo0/TEcBHr48l0I/AAAAAAAABas/pKE7hGkzyj8/s1600/Mariposa_muj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786446" y="500042"/>
            <a:ext cx="27436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“Las mujeres son como las veletas: 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6072198" y="4714884"/>
            <a:ext cx="278606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sólo se quedan quietas </a:t>
            </a:r>
          </a:p>
          <a:p>
            <a:pPr lvl="0" algn="ctr" eaLnBrk="0" hangingPunct="0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 cuando se  oxidan.”</a:t>
            </a: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3.bp.blogspot.com/-BLAbvZ9_4Mg/T8R1hjb7gNI/AAAAAAAATCg/p4wpxD7yoG8/s1600/mariposas%2Bhermosas%2B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dibujos de relació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14348" y="0"/>
            <a:ext cx="7572396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http://img87.imageshack.us/img87/1589/animation411zm7lo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721521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28596" y="5357826"/>
            <a:ext cx="81439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radley Hand ITC" pitchFamily="66" charset="0"/>
              </a:rPr>
              <a:t>“Como ya es usual, siempre hay una</a:t>
            </a:r>
          </a:p>
          <a:p>
            <a:pPr lvl="0" algn="ctr"/>
            <a:r>
              <a:rPr lang="es-E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radley Hand ITC" pitchFamily="66" charset="0"/>
              </a:rPr>
              <a:t>gran mujer detrás de cada idiota.” 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www.carteiroonline.com/gifs/borboletas/13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527421" cy="6532725"/>
          </a:xfrm>
          <a:prstGeom prst="rect">
            <a:avLst/>
          </a:prstGeom>
          <a:noFill/>
        </p:spPr>
      </p:pic>
      <p:pic>
        <p:nvPicPr>
          <p:cNvPr id="3" name="Picture 2" descr="http://www.fondos7.net/recorte/beb2be46129ada669736dcb3bd6baa73/rostro-de-chica-y-ojos-azules_800x60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72066" y="1500174"/>
            <a:ext cx="2643206" cy="276907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://www.fondos7.net/recorte/beb2be46129ada669736dcb3bd6baa73/rostro-de-chica-y-ojos-azules_800x60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1643042" y="1357298"/>
            <a:ext cx="2643206" cy="276907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218" name="Picture 2" descr="http://tribuholistica.com/wp-content/uploads/2011/10/mujer-maripos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1857364"/>
            <a:ext cx="221456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En su primera pasión, la mujer está enamorada del ser amado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429340" y="2428868"/>
            <a:ext cx="27146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/>
            <a:r>
              <a:rPr lang="es-ES" b="1" dirty="0" smtClean="0">
                <a:solidFill>
                  <a:srgbClr val="FFC000"/>
                </a:solidFill>
                <a:latin typeface="Bradley Hand ITC" pitchFamily="66" charset="0"/>
              </a:rPr>
              <a:t> </a:t>
            </a: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en todas las demás, sólo está enamorada del amor.”                                                                                                                                         </a:t>
            </a:r>
          </a:p>
        </p:txBody>
      </p:sp>
    </p:spTree>
  </p:cSld>
  <p:clrMapOvr>
    <a:masterClrMapping/>
  </p:clrMapOvr>
  <p:transition spd="slow" advTm="1419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" dur="1"/>
                                        <p:tgtEl>
                                          <p:spTgt spid="92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moterahd.files.wordpress.com/2011/09/butterfly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0"/>
            <a:ext cx="7940865" cy="6286520"/>
          </a:xfrm>
          <a:prstGeom prst="rect">
            <a:avLst/>
          </a:prstGeom>
          <a:noFill/>
        </p:spPr>
      </p:pic>
      <p:pic>
        <p:nvPicPr>
          <p:cNvPr id="5" name="Picture 2" descr="http://2.bp.blogspot.com/-n6wpN6qh4iA/UDa7OGDNS6I/AAAAAAAAf_M/bnLr8mjZQoY/s1600/maquillaje-ojos-azules-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142976" y="1857364"/>
            <a:ext cx="3048022" cy="342902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://2.bp.blogspot.com/-n6wpN6qh4iA/UDa7OGDNS6I/AAAAAAAAf_M/bnLr8mjZQoY/s1600/maquillaje-ojos-azules-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4857752" y="2000240"/>
            <a:ext cx="3048022" cy="342902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" name="Picture 2" descr="dejar bellas dedicatorias de mujeres romantic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643174" y="5857892"/>
            <a:ext cx="3539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menos la tentación.”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000232" y="285728"/>
            <a:ext cx="48654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“Soy capaz de resistir todo... 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3.bp.blogspot.com/-kRxx_v-_t-8/Tn_n6g2jj1I/AAAAAAAA1lg/NCZp8bcacWk/s400/Butterfly%2B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5643" y="285728"/>
            <a:ext cx="6359629" cy="6341354"/>
          </a:xfrm>
          <a:prstGeom prst="rect">
            <a:avLst/>
          </a:prstGeom>
          <a:noFill/>
        </p:spPr>
      </p:pic>
      <p:pic>
        <p:nvPicPr>
          <p:cNvPr id="5" name="Picture 6" descr="http://i636.photobucket.com/albums/uu88/Gemademar/Norma-Love-001ala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43675" y="1142984"/>
            <a:ext cx="2906919" cy="364333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i636.photobucket.com/albums/uu88/Gemademar/Norma-Love-001ala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344005" y="1500174"/>
            <a:ext cx="2906919" cy="364333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6" descr="http://1.bp.blogspot.com/_2I6u1MBmav4/TEIwxVCf1VI/AAAAAAAAAkA/0A30fMEZ2Fk/s1600/la+muj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0" name="9 Rectángulo"/>
          <p:cNvSpPr/>
          <p:nvPr/>
        </p:nvSpPr>
        <p:spPr>
          <a:xfrm>
            <a:off x="7000876" y="2500306"/>
            <a:ext cx="214312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más por lo que adivina que por lo que se le dice.”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" y="2428868"/>
            <a:ext cx="192879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000" b="1" dirty="0" smtClean="0">
                <a:solidFill>
                  <a:srgbClr val="FF0000"/>
                </a:solidFill>
                <a:latin typeface="Bradley Hand ITC" pitchFamily="66" charset="0"/>
              </a:rPr>
              <a:t>“</a:t>
            </a:r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Una mujer se persuade de que es amada </a:t>
            </a: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2.rimg.info/7d692689a5b766e7747b0d6f72b7a71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571480"/>
            <a:ext cx="6904638" cy="5143536"/>
          </a:xfrm>
          <a:prstGeom prst="rect">
            <a:avLst/>
          </a:prstGeom>
          <a:noFill/>
        </p:spPr>
      </p:pic>
      <p:pic>
        <p:nvPicPr>
          <p:cNvPr id="3" name="Picture 2" descr="http://2.bp.blogspot.com/-O3FFSpW-kAQ/T07YnPgaJeI/AAAAAAAAALI/lNPJxIR67gU/s640/fotos_de_mujeres_con_ojos_bonito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7479276">
            <a:off x="4456006" y="2172653"/>
            <a:ext cx="2886584" cy="233646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://2.bp.blogspot.com/-O3FFSpW-kAQ/T07YnPgaJeI/AAAAAAAAALI/lNPJxIR67gU/s640/fotos_de_mujeres_con_ojos_bonito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4120724" flipH="1">
            <a:off x="1669925" y="2529845"/>
            <a:ext cx="2886584" cy="233646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://fotomontajesgratis.com/wp-content/uploads/2010/09/cuadro-de-mariposa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14290"/>
            <a:ext cx="8429684" cy="628654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2857496"/>
            <a:ext cx="23081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b="1" dirty="0" smtClean="0">
                <a:solidFill>
                  <a:srgbClr val="FFFF00"/>
                </a:solidFill>
                <a:latin typeface="Bradley Hand ITC" pitchFamily="66" charset="0"/>
              </a:rPr>
              <a:t>“</a:t>
            </a:r>
            <a:r>
              <a:rPr lang="es-ES" sz="2800" b="1" dirty="0" smtClean="0">
                <a:solidFill>
                  <a:srgbClr val="FFFF00"/>
                </a:solidFill>
                <a:latin typeface="Bradley Hand ITC" pitchFamily="66" charset="0"/>
              </a:rPr>
              <a:t>La mujer es como la sombra: </a:t>
            </a:r>
            <a:endParaRPr lang="es-ES" sz="2800" b="1" dirty="0">
              <a:solidFill>
                <a:srgbClr val="FFFF00"/>
              </a:solidFill>
              <a:latin typeface="Bradley Hand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929422" y="2143116"/>
            <a:ext cx="221457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b="1" dirty="0" smtClean="0">
                <a:solidFill>
                  <a:srgbClr val="FFFFFF"/>
                </a:solidFill>
                <a:latin typeface="Bradley Hand ITC" pitchFamily="66" charset="0"/>
              </a:rPr>
              <a:t>si la huyes, sigue; </a:t>
            </a:r>
          </a:p>
          <a:p>
            <a:pPr lvl="0" algn="ctr"/>
            <a:endParaRPr lang="es-ES" sz="2800" b="1" dirty="0" smtClean="0">
              <a:solidFill>
                <a:srgbClr val="FFFFFF"/>
              </a:solidFill>
              <a:latin typeface="Bradley Hand ITC" pitchFamily="66" charset="0"/>
            </a:endParaRPr>
          </a:p>
          <a:p>
            <a:pPr lvl="0" algn="ctr"/>
            <a:r>
              <a:rPr lang="es-ES" sz="2800" b="1" dirty="0" smtClean="0">
                <a:solidFill>
                  <a:srgbClr val="FFFFFF"/>
                </a:solidFill>
                <a:latin typeface="Bradley Hand ITC" pitchFamily="66" charset="0"/>
              </a:rPr>
              <a:t>si la sigues huye.”  </a:t>
            </a:r>
          </a:p>
          <a:p>
            <a:pPr lvl="0" algn="ctr"/>
            <a:r>
              <a:rPr lang="es-ES" sz="2800" b="1" dirty="0" smtClean="0">
                <a:solidFill>
                  <a:srgbClr val="FFFF00"/>
                </a:solidFill>
                <a:latin typeface="Bradley Hand ITC" pitchFamily="66" charset="0"/>
              </a:rPr>
              <a:t> </a:t>
            </a:r>
            <a:endParaRPr lang="es-ES" dirty="0"/>
          </a:p>
        </p:txBody>
      </p:sp>
    </p:spTree>
  </p:cSld>
  <p:clrMapOvr>
    <a:masterClrMapping/>
  </p:clrMapOvr>
  <p:transition spd="slow" advTm="1419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564.photobucket.com/albums/ss87/instantes1/gif/m1/mariposa/gif/mariposagi7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0"/>
            <a:ext cx="7429552" cy="6500834"/>
          </a:xfrm>
          <a:prstGeom prst="rect">
            <a:avLst/>
          </a:prstGeom>
          <a:noFill/>
        </p:spPr>
      </p:pic>
      <p:pic>
        <p:nvPicPr>
          <p:cNvPr id="5" name="Picture 6" descr="reflexiones con mujeres romantic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2214554"/>
            <a:ext cx="1857388" cy="271464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6" descr="reflexiones con mujeres romantica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2143108" y="2285992"/>
            <a:ext cx="1857388" cy="278608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" name="Picture 2" descr="http://3.bp.blogspot.com/-RJ6HD9E0Fio/T2OQP2LCjLI/AAAAAAAABoM/f2vVDRWGGPM/s1600/mujer%2Bmariposa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428728" y="285728"/>
            <a:ext cx="62150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“El que ha conocido sólo a su mujer y la ha amado,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714480" y="5572140"/>
            <a:ext cx="62151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sabe más de mujeres que el que ha conocido mil.”</a:t>
            </a: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xit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youastryto.files.wordpress.com/2010/09/gifs-mariposas-naturaleza7.gif?w=4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75270">
            <a:off x="402243" y="-948042"/>
            <a:ext cx="7441575" cy="7316281"/>
          </a:xfrm>
          <a:prstGeom prst="rect">
            <a:avLst/>
          </a:prstGeom>
          <a:noFill/>
        </p:spPr>
      </p:pic>
      <p:pic>
        <p:nvPicPr>
          <p:cNvPr id="3" name="Picture 2" descr="http://videosdecomomaquillarse.com/wp-content/uploads/2012/09/tips-para-maquillar-ojos-azules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071670" y="2285992"/>
            <a:ext cx="2357454" cy="254663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://videosdecomomaquillarse.com/wp-content/uploads/2012/09/tips-para-maquillar-ojos-azules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4637293" y="2285992"/>
            <a:ext cx="2314591" cy="250033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" name="Picture 2" descr="http://img217.imageshack.us/img217/8136/mariposa13odhhhhhhhhd1gw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571736" y="5500702"/>
            <a:ext cx="38346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b="1" dirty="0" smtClean="0">
                <a:solidFill>
                  <a:srgbClr val="C00000"/>
                </a:solidFill>
                <a:latin typeface="Bradley Hand ITC" pitchFamily="66" charset="0"/>
              </a:rPr>
              <a:t> un hombre enloquecido besará una mujer.” </a:t>
            </a:r>
            <a:endParaRPr lang="es-ES" sz="2800" b="1" dirty="0">
              <a:solidFill>
                <a:srgbClr val="C00000"/>
              </a:solidFill>
              <a:latin typeface="Bradley Hand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071670" y="28572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2800" b="1" dirty="0" smtClean="0">
                <a:solidFill>
                  <a:srgbClr val="FFFFFF"/>
                </a:solidFill>
                <a:latin typeface="Bradley Hand ITC" pitchFamily="66" charset="0"/>
              </a:rPr>
              <a:t>“Y hoy igual que mañana, mañana igual que ayer,</a:t>
            </a:r>
            <a:endParaRPr lang="es-ES" sz="2800" b="1" dirty="0">
              <a:solidFill>
                <a:srgbClr val="FFFFFF"/>
              </a:solidFill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img.webme.com/pic/b/bitchpro/maripos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32" y="-1000156"/>
            <a:ext cx="8715436" cy="8715436"/>
          </a:xfrm>
          <a:prstGeom prst="rect">
            <a:avLst/>
          </a:prstGeom>
          <a:noFill/>
        </p:spPr>
      </p:pic>
      <p:pic>
        <p:nvPicPr>
          <p:cNvPr id="3" name="Picture 2" descr="pensamientos evangélic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925554">
            <a:off x="4874701" y="1990577"/>
            <a:ext cx="2428892" cy="3344729"/>
          </a:xfrm>
          <a:prstGeom prst="flowChartAlternateProcess">
            <a:avLst/>
          </a:prstGeom>
          <a:noFill/>
          <a:effectLst>
            <a:softEdge rad="317500"/>
          </a:effectLst>
        </p:spPr>
      </p:pic>
      <p:pic>
        <p:nvPicPr>
          <p:cNvPr id="4" name="Picture 2" descr="pensamientos evangélic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74446" flipH="1">
            <a:off x="1874304" y="2133456"/>
            <a:ext cx="2428892" cy="3344729"/>
          </a:xfrm>
          <a:prstGeom prst="flowChartAlternateProcess">
            <a:avLst/>
          </a:prstGeom>
          <a:noFill/>
          <a:effectLst>
            <a:softEdge rad="317500"/>
          </a:effec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/>
          <a:srcRect l="6250" t="5859" b="1210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1643042" y="357166"/>
            <a:ext cx="56435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“Escoge a una mujer de la cual puedas decir: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643042" y="5780782"/>
            <a:ext cx="692948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hubiera podido escogerla más bella, pero no mejor.“ </a:t>
            </a:r>
            <a:endParaRPr lang="es-ES" sz="3200" dirty="0"/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042988" y="3213100"/>
            <a:ext cx="61960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s-ES" dirty="0"/>
          </a:p>
        </p:txBody>
      </p:sp>
      <p:pic>
        <p:nvPicPr>
          <p:cNvPr id="13314" name="Picture 2" descr="http://www.fondos10.net/wp-content/uploads/2009/12/Mujer-maripos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6" descr="_helen_051002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20526592">
            <a:off x="4367207" y="5591282"/>
            <a:ext cx="1643618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picturestack.com/856/984/zVI0mariposa3fX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2928926" y="4357694"/>
            <a:ext cx="857256" cy="857256"/>
          </a:xfrm>
          <a:prstGeom prst="rect">
            <a:avLst/>
          </a:prstGeom>
          <a:noFill/>
        </p:spPr>
      </p:pic>
      <p:pic>
        <p:nvPicPr>
          <p:cNvPr id="3074" name="Picture 2" descr="http://i229.photobucket.com/albums/ee233/cmp-stuff/comentarios/greetings/th_espero_que_tengas-un_buen_dia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2857496"/>
            <a:ext cx="3032464" cy="9286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67 0.00416 L 0.11233 0.00416 C 0.1684 0.00416 0.23733 -0.08774 0.23733 -0.1625 L 0.23733 -0.32917 " pathEditMode="relative" rAng="0" ptsTypes="FfFF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2.bp.blogspot.com/-KOMaFYYxuiI/TZJ0MBZSU3I/AAAAAAAAAew/4tZvoa2r0Sg/s400/mariposas+mujer+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4500570"/>
            <a:ext cx="47591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200" b="1" spc="50" dirty="0" smtClean="0">
                <a:ln w="11430">
                  <a:solidFill>
                    <a:srgbClr val="FF0000"/>
                  </a:solidFill>
                </a:ln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Imágenes ,Texto : Internet</a:t>
            </a:r>
            <a:endParaRPr lang="es-ES" sz="3200" b="1" spc="50" dirty="0">
              <a:ln w="11430">
                <a:solidFill>
                  <a:srgbClr val="FF0000"/>
                </a:solidFill>
              </a:ln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5720" y="5286388"/>
            <a:ext cx="2638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200" b="1" spc="50" dirty="0" smtClean="0">
                <a:ln w="11430">
                  <a:solidFill>
                    <a:srgbClr val="FF0000"/>
                  </a:solidFill>
                </a:ln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Diseño: Helen</a:t>
            </a:r>
            <a:endParaRPr lang="es-ES" sz="3200" b="1" spc="50" dirty="0">
              <a:ln w="11430">
                <a:solidFill>
                  <a:srgbClr val="FF0000"/>
                </a:solidFill>
              </a:ln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071934" y="5357826"/>
            <a:ext cx="2287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2400" b="1" dirty="0" err="1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Musica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: Mana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0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2460</TotalTime>
  <Words>310</Words>
  <Application>Microsoft Office PowerPoint</Application>
  <PresentationFormat>Presentación en pantalla (4:3)</PresentationFormat>
  <Paragraphs>67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Windows XP Titan Ultimate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Mariposa Traicionera</dc:title>
  <dc:subject>ROMANTICISMO</dc:subject>
  <dc:creator>HELEN</dc:creator>
  <cp:lastModifiedBy>Eleni</cp:lastModifiedBy>
  <cp:revision>183</cp:revision>
  <dcterms:created xsi:type="dcterms:W3CDTF">2011-01-24T22:20:59Z</dcterms:created>
  <dcterms:modified xsi:type="dcterms:W3CDTF">2013-08-31T14:49:50Z</dcterms:modified>
  <cp:category>romantica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Frases de mujeres...">
    <vt:lpwstr>Excelente</vt:lpwstr>
  </property>
</Properties>
</file>