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57" r:id="rId3"/>
    <p:sldId id="258" r:id="rId4"/>
    <p:sldId id="306" r:id="rId5"/>
    <p:sldId id="295" r:id="rId6"/>
    <p:sldId id="308" r:id="rId7"/>
    <p:sldId id="311" r:id="rId8"/>
    <p:sldId id="290" r:id="rId9"/>
    <p:sldId id="284" r:id="rId10"/>
    <p:sldId id="293" r:id="rId11"/>
    <p:sldId id="313" r:id="rId12"/>
    <p:sldId id="292" r:id="rId13"/>
    <p:sldId id="296" r:id="rId14"/>
    <p:sldId id="297" r:id="rId15"/>
    <p:sldId id="286" r:id="rId16"/>
    <p:sldId id="298" r:id="rId17"/>
    <p:sldId id="315" r:id="rId18"/>
    <p:sldId id="317" r:id="rId19"/>
    <p:sldId id="287" r:id="rId20"/>
    <p:sldId id="291" r:id="rId21"/>
    <p:sldId id="318" r:id="rId22"/>
    <p:sldId id="319" r:id="rId23"/>
    <p:sldId id="301" r:id="rId24"/>
    <p:sldId id="282" r:id="rId25"/>
    <p:sldId id="321" r:id="rId26"/>
    <p:sldId id="305" r:id="rId27"/>
    <p:sldId id="323" r:id="rId28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LpnhLErFq2Fpf9KGfQCaA==" hashData="LvlBYmdHxqlqVavXGS4VlVvxtg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58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86EBE0-3A40-4356-B9D8-D03A929AAC3A}" type="datetimeFigureOut">
              <a:rPr lang="es-ES_tradnl" smtClean="0"/>
              <a:pPr/>
              <a:t>23/01/2014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256072-769A-408C-93F8-5DBC9C7B143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256072-769A-408C-93F8-5DBC9C7B143F}" type="slidenum">
              <a:rPr lang="es-ES_tradnl" smtClean="0"/>
              <a:pPr/>
              <a:t>21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8BB88-BA46-42B9-851A-BBF8473164A1}" type="datetimeFigureOut">
              <a:rPr lang="es-ES_tradnl" smtClean="0"/>
              <a:pPr/>
              <a:t>23/01/2014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6E0D6-3D7F-4347-8293-DEA6BB24574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8BB88-BA46-42B9-851A-BBF8473164A1}" type="datetimeFigureOut">
              <a:rPr lang="es-ES_tradnl" smtClean="0"/>
              <a:pPr/>
              <a:t>23/01/2014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6E0D6-3D7F-4347-8293-DEA6BB24574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8BB88-BA46-42B9-851A-BBF8473164A1}" type="datetimeFigureOut">
              <a:rPr lang="es-ES_tradnl" smtClean="0"/>
              <a:pPr/>
              <a:t>23/01/2014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6E0D6-3D7F-4347-8293-DEA6BB24574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8BB88-BA46-42B9-851A-BBF8473164A1}" type="datetimeFigureOut">
              <a:rPr lang="es-ES_tradnl" smtClean="0"/>
              <a:pPr/>
              <a:t>23/01/2014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6E0D6-3D7F-4347-8293-DEA6BB24574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8BB88-BA46-42B9-851A-BBF8473164A1}" type="datetimeFigureOut">
              <a:rPr lang="es-ES_tradnl" smtClean="0"/>
              <a:pPr/>
              <a:t>23/01/2014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6E0D6-3D7F-4347-8293-DEA6BB24574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8BB88-BA46-42B9-851A-BBF8473164A1}" type="datetimeFigureOut">
              <a:rPr lang="es-ES_tradnl" smtClean="0"/>
              <a:pPr/>
              <a:t>23/01/2014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6E0D6-3D7F-4347-8293-DEA6BB24574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8BB88-BA46-42B9-851A-BBF8473164A1}" type="datetimeFigureOut">
              <a:rPr lang="es-ES_tradnl" smtClean="0"/>
              <a:pPr/>
              <a:t>23/01/2014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6E0D6-3D7F-4347-8293-DEA6BB24574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8BB88-BA46-42B9-851A-BBF8473164A1}" type="datetimeFigureOut">
              <a:rPr lang="es-ES_tradnl" smtClean="0"/>
              <a:pPr/>
              <a:t>23/01/2014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6E0D6-3D7F-4347-8293-DEA6BB24574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8BB88-BA46-42B9-851A-BBF8473164A1}" type="datetimeFigureOut">
              <a:rPr lang="es-ES_tradnl" smtClean="0"/>
              <a:pPr/>
              <a:t>23/01/2014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6E0D6-3D7F-4347-8293-DEA6BB24574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8BB88-BA46-42B9-851A-BBF8473164A1}" type="datetimeFigureOut">
              <a:rPr lang="es-ES_tradnl" smtClean="0"/>
              <a:pPr/>
              <a:t>23/01/2014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6E0D6-3D7F-4347-8293-DEA6BB24574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8BB88-BA46-42B9-851A-BBF8473164A1}" type="datetimeFigureOut">
              <a:rPr lang="es-ES_tradnl" smtClean="0"/>
              <a:pPr/>
              <a:t>23/01/2014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6E0D6-3D7F-4347-8293-DEA6BB24574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790446-8F10-468A-B268-4B6005E3180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98BB88-BA46-42B9-851A-BBF8473164A1}" type="datetimeFigureOut">
              <a:rPr lang="es-ES_tradnl" smtClean="0"/>
              <a:pPr/>
              <a:t>23/01/2014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46E0D6-3D7F-4347-8293-DEA6BB24574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43AAC31-3944-4F9D-A9D4-7769BEFF530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ocuments\IMAGENES PPS\Gaviota y corazones\19-ove-copy-copy-4[1]-839141_800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500042"/>
            <a:ext cx="7620000" cy="5715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428596" y="285749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5715008" y="28572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pic>
        <p:nvPicPr>
          <p:cNvPr id="30722" name="Picture 2" descr="http://r67.cooltext.com/rendered/cooltext138531677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5715016"/>
            <a:ext cx="5962650" cy="533400"/>
          </a:xfrm>
          <a:prstGeom prst="rect">
            <a:avLst/>
          </a:prstGeom>
          <a:noFill/>
        </p:spPr>
      </p:pic>
      <p:pic>
        <p:nvPicPr>
          <p:cNvPr id="30724" name="Picture 4" descr="http://r54.cooltext.com/rendered/cooltext138532233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285728"/>
            <a:ext cx="4257675" cy="438151"/>
          </a:xfrm>
          <a:prstGeom prst="rect">
            <a:avLst/>
          </a:prstGeom>
          <a:noFill/>
        </p:spPr>
      </p:pic>
      <p:pic>
        <p:nvPicPr>
          <p:cNvPr id="9" name="Picture 2" descr="C:\Users\abuelitos\Documents\IMAGENES PPS\Gaviota y corazones\19-ove-copy-copy-4[1]-839141_800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285728"/>
            <a:ext cx="7620000" cy="5715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" name="Picture 2" descr="C:\Users\abuelitos\Documents\IMAGENES PPS\Gaviota y corazones\19-ove-copy-copy-4[1]-839141_800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357166"/>
            <a:ext cx="7620000" cy="5715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1" name="10 Rectángulo"/>
          <p:cNvSpPr/>
          <p:nvPr/>
        </p:nvSpPr>
        <p:spPr>
          <a:xfrm>
            <a:off x="2079639" y="4857760"/>
            <a:ext cx="184731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endParaRPr lang="es-ES" sz="1200" cap="none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412589" y="6357958"/>
            <a:ext cx="117461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cap="none" spc="150" dirty="0">
              <a:ln w="11430"/>
              <a:solidFill>
                <a:schemeClr val="accent2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  <p:sndAc>
      <p:stSnd>
        <p:snd r:embed="rId2" name="Karunesh Hear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1" name="Picture 3" descr="C:\Users\abuelitos\Documents\IMAGENES PPS\FONDOS HD\D19.jpg"/>
          <p:cNvPicPr>
            <a:picLocks noChangeAspect="1" noChangeArrowheads="1"/>
          </p:cNvPicPr>
          <p:nvPr/>
        </p:nvPicPr>
        <p:blipFill>
          <a:blip r:embed="rId2" cstate="print"/>
          <a:srcRect t="3226"/>
          <a:stretch>
            <a:fillRect/>
          </a:stretch>
        </p:blipFill>
        <p:spPr bwMode="auto">
          <a:xfrm>
            <a:off x="0" y="0"/>
            <a:ext cx="9452305" cy="6967710"/>
          </a:xfrm>
          <a:prstGeom prst="rect">
            <a:avLst/>
          </a:prstGeom>
          <a:noFill/>
        </p:spPr>
      </p:pic>
      <p:pic>
        <p:nvPicPr>
          <p:cNvPr id="5" name="Picture 3" descr="C:\Users\abuelitos\Documents\IMAGENES PPS\FONDOS HD\D19.jpg"/>
          <p:cNvPicPr>
            <a:picLocks noChangeAspect="1" noChangeArrowheads="1"/>
          </p:cNvPicPr>
          <p:nvPr/>
        </p:nvPicPr>
        <p:blipFill>
          <a:blip r:embed="rId2" cstate="print"/>
          <a:srcRect t="3226"/>
          <a:stretch>
            <a:fillRect/>
          </a:stretch>
        </p:blipFill>
        <p:spPr bwMode="auto">
          <a:xfrm>
            <a:off x="0" y="0"/>
            <a:ext cx="9452305" cy="696771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357290" y="71435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7" name="6 Rectángulo"/>
          <p:cNvSpPr/>
          <p:nvPr/>
        </p:nvSpPr>
        <p:spPr>
          <a:xfrm>
            <a:off x="1571604" y="5286388"/>
            <a:ext cx="6254404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Preciso tiempo, necesito ese tiempo</a:t>
            </a:r>
            <a:b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que otros dejan abandonado</a:t>
            </a:r>
            <a:endParaRPr lang="es-ES_tradnl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8" name="Picture 3" descr="C:\Users\abuelitos\Documents\IMAGENES PPS\FONDOS HD\D19.jpg"/>
          <p:cNvPicPr>
            <a:picLocks noChangeAspect="1" noChangeArrowheads="1"/>
          </p:cNvPicPr>
          <p:nvPr/>
        </p:nvPicPr>
        <p:blipFill>
          <a:blip r:embed="rId2" cstate="print"/>
          <a:srcRect t="3226"/>
          <a:stretch>
            <a:fillRect/>
          </a:stretch>
        </p:blipFill>
        <p:spPr bwMode="auto">
          <a:xfrm>
            <a:off x="0" y="0"/>
            <a:ext cx="9452305" cy="6967710"/>
          </a:xfrm>
          <a:prstGeom prst="rect">
            <a:avLst/>
          </a:prstGeom>
          <a:noFill/>
        </p:spPr>
      </p:pic>
      <p:pic>
        <p:nvPicPr>
          <p:cNvPr id="9" name="Picture 3" descr="C:\Users\abuelitos\Documents\IMAGENES PPS\FONDOS HD\D19.jpg"/>
          <p:cNvPicPr>
            <a:picLocks noChangeAspect="1" noChangeArrowheads="1"/>
          </p:cNvPicPr>
          <p:nvPr/>
        </p:nvPicPr>
        <p:blipFill>
          <a:blip r:embed="rId2" cstate="print"/>
          <a:srcRect t="3226"/>
          <a:stretch>
            <a:fillRect/>
          </a:stretch>
        </p:blipFill>
        <p:spPr bwMode="auto">
          <a:xfrm>
            <a:off x="0" y="0"/>
            <a:ext cx="9452305" cy="696771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540509" y="285728"/>
            <a:ext cx="11746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1378" name="Picture 2" descr="http://www.fondos7.net/walls/10155/una-bella-mujer-y-paloma_1024x768.jpg"/>
          <p:cNvPicPr>
            <a:picLocks noChangeAspect="1" noChangeArrowheads="1"/>
          </p:cNvPicPr>
          <p:nvPr/>
        </p:nvPicPr>
        <p:blipFill>
          <a:blip r:embed="rId2" cstate="print"/>
          <a:srcRect t="6135"/>
          <a:stretch>
            <a:fillRect/>
          </a:stretch>
        </p:blipFill>
        <p:spPr bwMode="auto">
          <a:xfrm>
            <a:off x="2" y="0"/>
            <a:ext cx="9818385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86116" y="5357826"/>
            <a:ext cx="55721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479634" y="2551837"/>
            <a:ext cx="1847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_tradnl" sz="36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bg1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214678" y="5286388"/>
            <a:ext cx="5445722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porque les sobra o ya no saben</a:t>
            </a:r>
            <a:b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qué hacer con él</a:t>
            </a:r>
            <a:endParaRPr lang="es-ES_tradnl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8674" name="Picture 2" descr="http://i229.photobucket.com/albums/ee233/cmp-stuff/graficos/religious/palomita_de_la_paz_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572000" y="285728"/>
            <a:ext cx="3929090" cy="178595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40509" y="285728"/>
            <a:ext cx="11746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http://3.bp.blogspot.com/_qbON9fDCBMM/SwcNvO21lBI/AAAAAAAACmE/HzaMakh8D-M/s1600/relo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289" y="0"/>
            <a:ext cx="9255289" cy="727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3105835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sz="2800" dirty="0"/>
          </a:p>
        </p:txBody>
      </p:sp>
      <p:sp>
        <p:nvSpPr>
          <p:cNvPr id="6" name="5 Rectángulo"/>
          <p:cNvSpPr/>
          <p:nvPr/>
        </p:nvSpPr>
        <p:spPr>
          <a:xfrm>
            <a:off x="1000100" y="571480"/>
            <a:ext cx="223978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4000" b="1" i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tiempo</a:t>
            </a:r>
            <a:br>
              <a:rPr lang="es-ES_tradnl" sz="4000" b="1" i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r>
              <a:rPr lang="es-ES_tradnl" sz="4000" b="1" i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en blanco</a:t>
            </a:r>
            <a:endParaRPr lang="es-ES_tradnl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7" name="Picture 2" descr="http://3.bp.blogspot.com/_qbON9fDCBMM/SwcNvO21lBI/AAAAAAAACmE/HzaMakh8D-M/s1600/relo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289" y="0"/>
            <a:ext cx="9255289" cy="7272000"/>
          </a:xfrm>
          <a:prstGeom prst="ellipse">
            <a:avLst/>
          </a:prstGeom>
          <a:noFill/>
        </p:spPr>
      </p:pic>
      <p:pic>
        <p:nvPicPr>
          <p:cNvPr id="8" name="Picture 2" descr="http://3.bp.blogspot.com/_qbON9fDCBMM/SwcNvO21lBI/AAAAAAAACmE/HzaMakh8D-M/s1600/relo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289" y="0"/>
            <a:ext cx="9255289" cy="7272000"/>
          </a:xfrm>
          <a:prstGeom prst="ellipse">
            <a:avLst/>
          </a:prstGeom>
          <a:noFill/>
        </p:spPr>
      </p:pic>
      <p:pic>
        <p:nvPicPr>
          <p:cNvPr id="9" name="Picture 2" descr="http://3.bp.blogspot.com/_qbON9fDCBMM/SwcNvO21lBI/AAAAAAAACmE/HzaMakh8D-M/s1600/relo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272000"/>
          </a:xfrm>
          <a:prstGeom prst="ellipse">
            <a:avLst/>
          </a:prstGeom>
          <a:noFill/>
        </p:spPr>
      </p:pic>
      <p:pic>
        <p:nvPicPr>
          <p:cNvPr id="10" name="Picture 2" descr="http://3.bp.blogspot.com/_qbON9fDCBMM/SwcNvO21lBI/AAAAAAAACmE/HzaMakh8D-M/s1600/relo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289" y="0"/>
            <a:ext cx="9255289" cy="7272000"/>
          </a:xfrm>
          <a:prstGeom prst="ellipse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428596" y="6581001"/>
            <a:ext cx="11746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L -0.95468 -0.0090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7" y="-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59259E-6 L 1.18906 0.00139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4" y="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L 0.00608 -0.9331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" y="-46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L -0.01753 0.95695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" y="4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fondosypantallas.com/wp-content/uploads/2009/06/playa-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357290" y="5643578"/>
            <a:ext cx="152638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6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en rojo</a:t>
            </a:r>
            <a:endParaRPr lang="es-ES_tradnl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" name="Picture 2" descr="http://2.bp.blogspot.com/_2kSjlwUQ3kk/TSB-GuxNGVI/AAAAAAAAA3Q/0wFI_bYW9Ko/s1600/paisaje%2Broj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0000" y="0"/>
            <a:ext cx="9264000" cy="6948000"/>
          </a:xfrm>
          <a:prstGeom prst="rect">
            <a:avLst/>
          </a:prstGeom>
          <a:noFill/>
        </p:spPr>
      </p:pic>
      <p:pic>
        <p:nvPicPr>
          <p:cNvPr id="8" name="Picture 8" descr="http://2.bp.blogspot.com/-J_iN_g9voWA/UBxfEMRvhyI/AAAAAAAALP0/-GPIydzB6xM/s1600/Fotos%2BDe%2BAtardecer%2B-%2BWallpapers%2B(2).jpeg"/>
          <p:cNvPicPr>
            <a:picLocks noChangeAspect="1" noChangeArrowheads="1"/>
          </p:cNvPicPr>
          <p:nvPr/>
        </p:nvPicPr>
        <p:blipFill>
          <a:blip r:embed="rId4" cstate="print"/>
          <a:srcRect t="8572"/>
          <a:stretch>
            <a:fillRect/>
          </a:stretch>
        </p:blipFill>
        <p:spPr bwMode="auto">
          <a:xfrm>
            <a:off x="-120000" y="0"/>
            <a:ext cx="9264000" cy="6948000"/>
          </a:xfrm>
          <a:prstGeom prst="rect">
            <a:avLst/>
          </a:prstGeom>
          <a:noFill/>
        </p:spPr>
      </p:pic>
      <p:pic>
        <p:nvPicPr>
          <p:cNvPr id="9" name="Picture 10" descr="http://www.fondosypantallas.com/wp-content/uploads/2010/09/animales-156.jpg"/>
          <p:cNvPicPr>
            <a:picLocks noChangeAspect="1" noChangeArrowheads="1"/>
          </p:cNvPicPr>
          <p:nvPr/>
        </p:nvPicPr>
        <p:blipFill>
          <a:blip r:embed="rId5" cstate="print"/>
          <a:srcRect l="3662"/>
          <a:stretch>
            <a:fillRect/>
          </a:stretch>
        </p:blipFill>
        <p:spPr bwMode="auto">
          <a:xfrm>
            <a:off x="-214346" y="0"/>
            <a:ext cx="9358346" cy="7056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397633" y="6488668"/>
            <a:ext cx="11746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http://galeon.hispavista.com/lazoverde/img/verde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86727" cy="6984000"/>
          </a:xfrm>
          <a:prstGeom prst="rect">
            <a:avLst/>
          </a:prstGeom>
          <a:noFill/>
        </p:spPr>
      </p:pic>
      <p:pic>
        <p:nvPicPr>
          <p:cNvPr id="5" name="Picture 2" descr="http://1.bp.blogspot.com/-H1FqvkjxCrA/TfbSJAanxJI/AAAAAAAADxQ/Kz-8jDTv_WA/s1600/verd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85794"/>
            <a:ext cx="8780620" cy="658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214942" y="5857892"/>
            <a:ext cx="183255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6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en verde</a:t>
            </a:r>
            <a:endParaRPr lang="es-ES_tradnl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1203" name="Picture 3" descr="C:\Users\abuelitos\Desktop\VERDE\Monte_Verde_2.jpg"/>
          <p:cNvPicPr>
            <a:picLocks noChangeAspect="1" noChangeArrowheads="1"/>
          </p:cNvPicPr>
          <p:nvPr/>
        </p:nvPicPr>
        <p:blipFill>
          <a:blip r:embed="rId4" cstate="print"/>
          <a:srcRect r="3320"/>
          <a:stretch>
            <a:fillRect/>
          </a:stretch>
        </p:blipFill>
        <p:spPr bwMode="auto">
          <a:xfrm>
            <a:off x="0" y="0"/>
            <a:ext cx="9429784" cy="7315200"/>
          </a:xfrm>
          <a:prstGeom prst="rect">
            <a:avLst/>
          </a:prstGeom>
          <a:noFill/>
        </p:spPr>
      </p:pic>
      <p:pic>
        <p:nvPicPr>
          <p:cNvPr id="51204" name="Picture 4" descr="C:\Users\abuelitos\Desktop\VERDE\nature-greenforest_1024x768.jpg"/>
          <p:cNvPicPr>
            <a:picLocks noChangeAspect="1" noChangeArrowheads="1"/>
          </p:cNvPicPr>
          <p:nvPr/>
        </p:nvPicPr>
        <p:blipFill>
          <a:blip r:embed="rId5" cstate="print"/>
          <a:srcRect r="3320"/>
          <a:stretch>
            <a:fillRect/>
          </a:stretch>
        </p:blipFill>
        <p:spPr bwMode="auto">
          <a:xfrm>
            <a:off x="0" y="0"/>
            <a:ext cx="9429784" cy="7315200"/>
          </a:xfrm>
          <a:prstGeom prst="rect">
            <a:avLst/>
          </a:prstGeom>
          <a:noFill/>
        </p:spPr>
      </p:pic>
      <p:pic>
        <p:nvPicPr>
          <p:cNvPr id="51205" name="Picture 5" descr="C:\Users\abuelitos\Desktop\VERDE\Todo es verde - all is gre.jpg"/>
          <p:cNvPicPr>
            <a:picLocks noChangeAspect="1" noChangeArrowheads="1"/>
          </p:cNvPicPr>
          <p:nvPr/>
        </p:nvPicPr>
        <p:blipFill>
          <a:blip r:embed="rId6" cstate="print"/>
          <a:srcRect r="3320"/>
          <a:stretch>
            <a:fillRect/>
          </a:stretch>
        </p:blipFill>
        <p:spPr bwMode="auto">
          <a:xfrm>
            <a:off x="0" y="0"/>
            <a:ext cx="9429784" cy="73152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540509" y="6488668"/>
            <a:ext cx="11746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http://www.fondospaisajes.net/wp-content/uploads/2011/09/bosque-marr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351986" y="3244334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sz="2800" dirty="0">
              <a:solidFill>
                <a:schemeClr val="bg1"/>
              </a:solidFill>
            </a:endParaRPr>
          </a:p>
        </p:txBody>
      </p:sp>
      <p:pic>
        <p:nvPicPr>
          <p:cNvPr id="7" name="Picture 2" descr="http://www.fondospaisajes.net/wp-content/uploads/2011/09/bosque-marr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8" name="Picture 2" descr="http://www.fondospaisajes.net/wp-content/uploads/2011/09/bosque-marr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9" name="Picture 2" descr="http://www.fondospaisajes.net/wp-content/uploads/2011/09/bosque-marr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2357422" y="5786454"/>
            <a:ext cx="42755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hasta en castaño oscuro</a:t>
            </a:r>
            <a:endParaRPr lang="es-ES_tradnl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255681" y="6143644"/>
            <a:ext cx="11746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79874" name="Picture 2" descr="http://www.fotomaf.com/albums/Menorca/Cuev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558000"/>
            <a:ext cx="3887949" cy="630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imagenesconfrasesdeamor.com/wp-content/uploads/2012/11/frases-con-imagenes-romanticas-para-facebook.jpg"/>
          <p:cNvPicPr>
            <a:picLocks noChangeAspect="1" noChangeArrowheads="1"/>
          </p:cNvPicPr>
          <p:nvPr/>
        </p:nvPicPr>
        <p:blipFill>
          <a:blip r:embed="rId3" cstate="print"/>
          <a:srcRect b="18749"/>
          <a:stretch>
            <a:fillRect/>
          </a:stretch>
        </p:blipFill>
        <p:spPr bwMode="auto">
          <a:xfrm>
            <a:off x="1500166" y="3429000"/>
            <a:ext cx="3238881" cy="309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3929058" y="5643578"/>
            <a:ext cx="450629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6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 me importa el color</a:t>
            </a:r>
            <a:endParaRPr lang="es-ES_tradnl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3554" name="Picture 2" descr="http://img.myconfinedspace.com/wp-content/uploads/2008/01/natural-wonder.jpg"/>
          <p:cNvPicPr>
            <a:picLocks noChangeAspect="1" noChangeArrowheads="1"/>
          </p:cNvPicPr>
          <p:nvPr/>
        </p:nvPicPr>
        <p:blipFill>
          <a:blip r:embed="rId4" cstate="print"/>
          <a:srcRect r="6250" b="3906"/>
          <a:stretch>
            <a:fillRect/>
          </a:stretch>
        </p:blipFill>
        <p:spPr bwMode="auto">
          <a:xfrm>
            <a:off x="0" y="-171472"/>
            <a:ext cx="9144000" cy="7029472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089709" y="5286388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es-ES_tradnl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3555" name="Picture 3" descr="C:\Users\abuelitos\Desktop\cueva 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285776"/>
            <a:ext cx="9264000" cy="7143776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683385" y="6143644"/>
            <a:ext cx="11746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 decel="100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7106" name="AutoShape 2" descr="data:image/jpeg;base64,/9j/4AAQSkZJRgABAQAAAQABAAD/2wCEAAkGBxQSEhQUEhMVFBUUFBQUFBQVFxgUFBQUFBQWFhQUFBQYHSggGBolHBQUITEhJSkrLi4uFx8zODMsNygtLisBCgoKDg0OFBAQGiwcHBwsLCwsLCwsLCwsLCwsLCwsLCwsLCwsLCwsLCwsNywsLCwsLCwsLCw3KywsLC4sLCssN//AABEIALEBHAMBIgACEQEDEQH/xAAbAAACAwEBAQAAAAAAAAAAAAABAgADBAUGB//EADgQAAIBAgMECAUDAwUBAAAAAAABAgMRBFFhEiExQQUTcYGRodHwFFOxweEVMlJCovEiM2Jy0rL/xAAaAQEBAQEBAQEAAAAAAAAAAAABAAIEBQMG/8QAJREBAAICAQMEAwEBAAAAAAAAAAEREhMCAxRRMUFSYgQicUIj/9oADAMBAAIRAxEAPwD5ZJlUixitHLD0ZVNCNFrQrRqJfOYVNCtFrQrQ2zMK7AsWNC2G2aJYFh7EsNildgWLLAsNiiWBYexLEKJYA9iWJUQg1iWEUWwLDWJYkWxLDAsQLYg1iWFFIGxLEgANYliRSBsSxACBISAASEgIEhJ27AcTRsA6s5LejizOIrianTA6Y5CeDK4iuJqdMV0zWTODK4g2TU6YrpjkzgzOINk0umK4Dkziz7INk0OmDYGxiz7INk0dWDYKxio2QWL9gGwNjFRYmyXbBNgrGKixLF2wDYG1ipsSxdsg2SsYqrAsW7JNkbGKqwLFuyTZK1SqxLFmyTZKxSqxLFmyTZK1SuxLD7JNkbFK7EsWbINkrVEsCxZYFitU9X1JOoOwsGH4I8va97Q4vUAdA7fwRPgi2wNDhOgB0DuPBA+BHbA0OE6AroHeeB0FeB0HdA7eXBdADoHdeB0A8DoO6Ge3lweoA6B3XgdBXgdDW2Ge3lw3QF6g7jwOgHgdB2wO3lw+pB1J23gtBXgtB2wz28uK6IOpO08FoK8E8h2wNEuN1IOqOw8HoB4PQdsM6JcfqgdUdd4MV4QdkDRLk9UDqjrPCCvCDsgaZcrqwdWdR4UDwpbIGmXL6sHVnTeFA8MOxnVLm9WDqzovDCvDjmNUufsA2DoPDiugObOqWHYBsG50BXQHMa2LYJsGx0QdUOQ1vri6N0GXRmh7qPQTyLY9AvI/Pf8ASfaXtz+Z0o93gf0zQP6Xoe/XQXYOug1mvE1h1fDPfdJ8+/S9CfpWh9C/RY5oK6Gh/JeDHDq+B3/TfO/0rQH6TofRv0eGfkT9Jp5+Ra+qO/6fh84/SdAPojQ+kfplLNivA0Vz+g6+ou+4eJfOH0RoL+j6H0WWHoLPyK5Kgv6X4/gseflqPy4n/Mvnj6H0A+h9D6A6lD+Hn+BHXo/L8yrl5a7n6y8A+htBX0Noe/8AiaPy15iPF0flx8xrl5W/6y8C+hnkK+hnke/eLpfwj5+ovxlL+EPP1L9vJ3fV4B9DPIR9DPI+gSxdP+EPP1K3jIfLp+fqP7eVtj4vAvoZ5CPod5Hv3jYfLh5+pVLHx+VT8/Ub5+Vsj4vBPod5CPod5Hu5dIw+VT8yiXSkPlQ8/Ub5rKPi8S+iHkVy6JeR7WXSkflQ8/Url0nH5UPB+o5c1+vh4t9EvIR9FPI9m+kYfKh4P1FfSFP5cPP1NZc1XHw8U+i3kI+jHkezljqfy4f3CPG0ucI+fqOfNnHg8Y+jXkVvo55Ht/iaD/pX9wsqtB8l/d6Ds5jDg8O+j3kI8A8j27dB5eMv/JW6dHJeL/8AJrZyGvg8S8C8hPgtD20qNHLzXoVOhRyl5GtvJnVwfZPjHmB4p5nn1jHmH4uWp8Nkubtodx4nUWWKOFLFPUXr5ZMM5Mfjw7rxZXLFnEdeXtiSqyLKW46EOxPGvMpqYx5vxOS9pi2lmguW46XGG6eLefvxM88VqZnfMG1qD6RxiD1MTqVPEBc0VTrIqagXiHn9RZVl/LyYsqsSmVaI0TyxCzfh+SqVfISVaOS8AddHQaNnVeXtFkcTL+K8LGWWIWgksaNC26WJl/FeK9BHipfx+hzZ44plj2OIdT4uXNfQWWIftnJljHoI8Y80OIt1ZYj3cpqV9F4nNli2UzxTNYjJ0nLsXiFYiWa8Ecd1rlcmOIydt4mWa8F6CyqN84+COHd5g6x5jgMnWmm+aKpUv+SMCloB1dRxGTfs6oXaS4tGJ1lmLLEaX8RoZNkpRzQjnHNGN1VkUuSfuwxxZyb5VY5ordaOfkzC3oBocRlL628TFc0Vy6Qjm/BnJ2hZSZx06sIdSXScdfAR9Jx1OW3mDrCpYw6Muk1yTMlXHzfB27EUpjKI0agPiJ/yY8cTLNhUUCTRUjfEvUSVdg2lkC40iTqsolXeRpk0Z6skNCyde8gOs8rFMqizFbT5jQtc6+pVLEIHVDxw6GhamVZalbqXzNyw6yGVJCHN3sDg8joulEXq45jYc5wlkI6UvaOpsRzBKmsxsOTssWcXkdR00VypobFOY46CONuLOk6ZXOnohsU56kswSkjVVpe0iqS3btzztcWZZ3U1BtLtHqxln9DNNNGohmZWdZp9SRmnxKHUS3NeAsd/7Xu77/QaZtpk1n9xXGObMu1yb3+Nu8qlLt99w0J5NjSvZPvbXmSMXkn3x9TnKbyDtGsWcn0tzFdUxuuswOqjhp6FtLqoV1Sh1BHUGlbSsRoH4rQx9YLKosyoW3PG6CPGaGDrFmNcaFtbxWgrxTMtxXMaVr513mZ51WB1RJzGmbMqmY8aq5mRtgczVC3Sp4iOZphU7DhqoWRqhisnc2gOZyFiFmOsZqGKydKTEcDB8U8yxYjX6jStdJalcmVSkvbA6yXO40LW3BtMq65aC9cs/AaFrJNlU524sWpiksyh4lZMYgTKx1SqVT3uEqYvQy1cdozUQxPJfUqrUp6xZMyyxrKZYhs1HFieTVVqLL6GedZ8ipSH2t29mqYyI6j7BtpsG1pcO3ZCLSTWQrtkMq+niTrNF4ELewbQVMyuqwqbeRyU9C2lzA5FO8VoqVmnWsV9dfkDtJu5eY0zZosPWCRTZYqYormL1ha6azK3AkVzJcdILgsiBVAEqQ23YVV76CCqmHqx+tWfgLLEaElc6ZX1Rb17A5iFbjqVziyxsRizKmW0uYkqjLpMVI0you7cCupPTgaZJe7ibC07xEs7xUhFXfPeXynFbrb+wyzq5K31/AwzJnKTz7BbBUuSBe3FiymzoK6ZJVNQOb52EI4rNAYH3A2RBgNgJcgMdRb9o6WodlZ/Uk9Et4yVuZS5AbOanbbRKpqI6hnaCkNK120BvUr4EuVCzupqSNQaNlvaEnUXNElkamqHVa+7343Me13EUrc2VC22+RZ1nYc/rr8fUXrbcNxYnJvld8X5FUoIoWJb/FmOptlQs6hYl+0Dju4tvLl4gvbIkjfaLcE2gTku0QkyttAc17QE+zy9RZS9uXqVbbfBW7RnFcePghXDJGgEiucydpXUuLMlc78xZN5lZEzVMWDTFbGbDsiCWI2F7hJSECBMW428gjYqYG2K2Is7kLdle0wbLGhb1NxXMTaCpP2jldtnixlP3a/1F2uz32cCtv2ipW0Kp2CdZ3FTb5gcvbKla52/lYXbWd/LxbK1Jc/fiJOeSt5/UaFrZu/B8PATbtfdf6Fae/gibWiGhZus0f28LAlPTx9AKdu3wXhzF2m3fmVC10alt+7sa/IssY/f+CmVs/XzFGoVrXiZZg6+X8mIOojUCwc3m/EWUnmXKlqvqVyiSI5g60fZA6QsqXP2wTrW4ccwygVNCzadawue4Gw8gWEGuLcLuRxdr2JDEE4PMRQb5MteFtfaa3ZO5BRLxGkl3FkaLfJhlQaWXDkVqmeUPdvUVq5a6Tvv+j9COKW5rsv7uNilMYBnR37t5apLfZcrXW/ffdx4DSqpb0mlwvdN+FuwrVQpVLThx4Fcl3GuK2rvl46ZA/0vftpab/sisU7iaXF+G8SXv/BVtiupnfvPhTqtfF637riSSvxFUte7cK7/AJY0rNu/PARyDbUV3EWVDbT5Dwg3+R1AkpGit/D33l6iuxZ/1dyK3p4y4sLVFl/m30uBxyi+/mX04792zfne/wDixIzV3eTk1yTsr5rl5lZpWsK3o8ve8qqU9l/lfQ0yqtcLN7/pwuzBCq1e93fXn3oYtmabaVCNr38fwOqGUe+68THUqW4ybduHqUyrye69vJFUq4bpU1H+q+f+rd42K7e/yzBKbzvqKptcxjizPJ0nKNvvwXkV9auXvxMLqPMaj7uOIyXzlfPtF3Zi1p2zfkV7svNjQtok0uFm+3gDbv7+hQp/8fC5XKq3p2FStprTtuS99xXKd9296fgppvvfaNCrZ7t2trjQtqSa7cuOfGyFq1ordblr7sLTrWv/AKvtlvv+BFHe992FGyTxN1a3g7LdwVkBKUufPcuG/M0Qot/0p2u9/DRXXHsK69e27s3WstR/g/oujJu93b6chXFNtNq1773w8/sPFppJJ3ytutm+Q0ZKK3Nc+La3vvBCsOr3tFWvZK773cleaitnfJcOGzFK25prjvuVxqb03s91/N+I2OlFf9rqzTtbSyzuXufZljOLVrS2tLO/YJZLg5LyNCcVFNKT38Wlue7g/fHkI56pdlvsjTDrU+ZVDmQh8nQWBojz98gkKRBYcALmQgJbH9vgI+faEhEj/b4/Y0YHgQhSoNX/ANuXaZKf7H7yIQI9DPqOJ/p98zNy7/sQhuGJVsEiENQyV8O9CgIIEMfQhCBKnp9h/QhCCqfIUhBBl9xanEhBR6fGHavqb1z7CEM8muJaH7X2v/5Zz58F2fchC4+srl6QsX+0/wDuCPCPavuQghVX4r3zJh+D7iEH2Z923B/tX/Y1YT9vewEPnLc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47108" name="Picture 4" descr="http://elmundo3d.com/wp-content/uploads/images/42/3d-marron.jpg"/>
          <p:cNvPicPr>
            <a:picLocks noChangeAspect="1" noChangeArrowheads="1"/>
          </p:cNvPicPr>
          <p:nvPr/>
        </p:nvPicPr>
        <p:blipFill>
          <a:blip r:embed="rId2" cstate="print"/>
          <a:srcRect l="10858" r="3875"/>
          <a:stretch>
            <a:fillRect/>
          </a:stretch>
        </p:blipFill>
        <p:spPr bwMode="auto">
          <a:xfrm>
            <a:off x="-285816" y="0"/>
            <a:ext cx="9429816" cy="691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928662" y="4857760"/>
            <a:ext cx="479188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cándido tiempo</a:t>
            </a:r>
            <a:b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que yo pueda abrir y cerrar</a:t>
            </a:r>
            <a:b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como una puerta</a:t>
            </a:r>
            <a:endParaRPr lang="es-ES_tradnl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2532" name="Picture 4" descr="http://images03.olx.cl/ui/15/70/27/1316935386_45106327_1-Fotos-de--INSTALACION-DE-PUERT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1428736"/>
            <a:ext cx="2411012" cy="3384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" name="Picture 2" descr="http://fc08.deviantart.net/fs71/f/2012/159/0/d/victoria_revenge_png_by_eldesastredemaria-d52pezu.png"/>
          <p:cNvPicPr>
            <a:picLocks noChangeAspect="1" noChangeArrowheads="1"/>
          </p:cNvPicPr>
          <p:nvPr/>
        </p:nvPicPr>
        <p:blipFill>
          <a:blip r:embed="rId4" cstate="print"/>
          <a:srcRect b="6250"/>
          <a:stretch>
            <a:fillRect/>
          </a:stretch>
        </p:blipFill>
        <p:spPr bwMode="auto">
          <a:xfrm>
            <a:off x="6286512" y="2714620"/>
            <a:ext cx="1514475" cy="2928958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255681" y="6215082"/>
            <a:ext cx="11746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http://1.bp.blogspot.com/-2tZKMzNiADc/TyVrVYS8vuI/AAAAAAAACGU/kvTVJHGnEKg/s1600/5d6660c1a926bce6b7d73e2f782971d2_720x5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02059" cy="6876000"/>
          </a:xfrm>
          <a:prstGeom prst="rect">
            <a:avLst/>
          </a:prstGeom>
          <a:noFill/>
        </p:spPr>
      </p:pic>
      <p:pic>
        <p:nvPicPr>
          <p:cNvPr id="5" name="Picture 2" descr="http://images.fotocommunity.es/fotos/archivo-2010/amaneceres-y-atardeceres/los-faroles-4916ae08-166e-412a-912f-6127e0f58efb.jpg"/>
          <p:cNvPicPr>
            <a:picLocks noChangeAspect="1" noChangeArrowheads="1"/>
          </p:cNvPicPr>
          <p:nvPr/>
        </p:nvPicPr>
        <p:blipFill>
          <a:blip r:embed="rId3" cstate="print"/>
          <a:srcRect l="19763" r="48121"/>
          <a:stretch>
            <a:fillRect/>
          </a:stretch>
        </p:blipFill>
        <p:spPr bwMode="auto">
          <a:xfrm>
            <a:off x="7358082" y="1998000"/>
            <a:ext cx="1053558" cy="4860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8" name="7 Rectángulo"/>
          <p:cNvSpPr/>
          <p:nvPr/>
        </p:nvSpPr>
        <p:spPr>
          <a:xfrm>
            <a:off x="4479634" y="2551837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_tradnl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643174" y="5429264"/>
            <a:ext cx="6245812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tiempo para mirar un árbol un farol</a:t>
            </a:r>
            <a:b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para andar por el filo del descanso</a:t>
            </a:r>
            <a:endParaRPr lang="es-ES_tradnl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1506" name="Picture 2" descr="http://educacionurgente.files.wordpress.com/2012/08/arbo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42974" y="2428868"/>
            <a:ext cx="3655559" cy="4643446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398557" y="285728"/>
            <a:ext cx="11746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http://elmundo3d.com/wp-content/uploads/images/8a/3d-marron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857356" y="500042"/>
            <a:ext cx="706494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para pensar qué bien, hoy no es invierno</a:t>
            </a:r>
            <a:endParaRPr lang="es-ES_tradnl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" name="Picture 2" descr="http://t.wallpaperweb.org/wallpaper/nature/1600x1200/Natural_Wonder.jpg"/>
          <p:cNvPicPr>
            <a:picLocks noChangeAspect="1" noChangeArrowheads="1"/>
          </p:cNvPicPr>
          <p:nvPr/>
        </p:nvPicPr>
        <p:blipFill>
          <a:blip r:embed="rId3" cstate="print"/>
          <a:srcRect l="5104" t="3360"/>
          <a:stretch>
            <a:fillRect/>
          </a:stretch>
        </p:blipFill>
        <p:spPr bwMode="auto">
          <a:xfrm>
            <a:off x="0" y="0"/>
            <a:ext cx="9238268" cy="705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71472" y="6286520"/>
            <a:ext cx="11746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http://elmundo3d.com/wp-content/uploads/images/a5/3d-marron-0.jpg"/>
          <p:cNvPicPr>
            <a:picLocks noChangeAspect="1" noChangeArrowheads="1"/>
          </p:cNvPicPr>
          <p:nvPr/>
        </p:nvPicPr>
        <p:blipFill>
          <a:blip r:embed="rId2" cstate="print"/>
          <a:srcRect t="6115"/>
          <a:stretch>
            <a:fillRect/>
          </a:stretch>
        </p:blipFill>
        <p:spPr bwMode="auto">
          <a:xfrm>
            <a:off x="-428660" y="0"/>
            <a:ext cx="9969684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42976" y="185736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pic>
        <p:nvPicPr>
          <p:cNvPr id="6" name="Picture 2" descr="http://twilightsaga.ru/uploads/posts/2013-03/1362162986_380.jpg"/>
          <p:cNvPicPr>
            <a:picLocks noChangeAspect="1" noChangeArrowheads="1"/>
          </p:cNvPicPr>
          <p:nvPr/>
        </p:nvPicPr>
        <p:blipFill>
          <a:blip r:embed="rId3" cstate="print"/>
          <a:srcRect l="1958" t="13055" r="4044" b="7308"/>
          <a:stretch>
            <a:fillRect/>
          </a:stretch>
        </p:blipFill>
        <p:spPr bwMode="auto">
          <a:xfrm>
            <a:off x="3143240" y="3500438"/>
            <a:ext cx="5665568" cy="360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478077" y="785794"/>
            <a:ext cx="3439788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para morir un poco</a:t>
            </a:r>
            <a:b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nacer enseguida</a:t>
            </a:r>
            <a:endParaRPr lang="es-ES_tradnl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8" name="Picture 2" descr="http://casalita.files.wordpress.com/2013/08/brill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34" y="1170000"/>
            <a:ext cx="4733753" cy="568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397633" y="6215082"/>
            <a:ext cx="11746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http://img205.imageshack.us/img205/7457/fondo0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0000" y="0"/>
            <a:ext cx="923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789085" y="714356"/>
            <a:ext cx="3722494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para darme cuenta</a:t>
            </a:r>
            <a:b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para darme cuerda</a:t>
            </a:r>
            <a:endParaRPr lang="es-ES_tradnl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" name="Picture 2" descr="Image du Blog monia2009.centerblog.net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3942000"/>
            <a:ext cx="4288241" cy="291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540509" y="6143644"/>
            <a:ext cx="11746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7830" name="Picture 6" descr="http://sdebuq.bay.livefilestore.com/y1pkGcfSWc9_yt80rMvw3jLCa-StAZj5BrBDotA04Znb23917CMbX0EYtC367yHvBzX3KylVR3MwWiJ7bP9BqYqdA/paisajes2%5B1%5D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0000"/>
            <a:ext cx="9612000" cy="640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643042" y="214290"/>
            <a:ext cx="607223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preciso tiempo el necesario para chapotear unas horas en la vida</a:t>
            </a:r>
            <a:endParaRPr lang="es-ES_tradnl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11947" y="6143644"/>
            <a:ext cx="11746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2226" name="Picture 2" descr="http://fondos10.com/wp-content/uploads/images/df/3d-marron__400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85728"/>
            <a:ext cx="8112000" cy="608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857224" y="5500702"/>
            <a:ext cx="7162153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para investigar por qué estoy triste</a:t>
            </a:r>
            <a:b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acostumbrarme a mi esqueleto antiguo</a:t>
            </a:r>
            <a:endParaRPr lang="es-ES_tradnl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54823" y="285728"/>
            <a:ext cx="11746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8370" name="Picture 2" descr="http://www.fondosdepantallas.org/images/wallpapers/monte-marr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http://4.bp.blogspot.com/-OddC62f4zaU/TcqmxOinemI/AAAAAAAAC3Y/TuVjQ6-xPwM/s1600/Rostros+de+hadas+%2528123%25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43000"/>
            <a:ext cx="4048125" cy="5715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286116" y="92867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7" name="6 Rectángulo"/>
          <p:cNvSpPr/>
          <p:nvPr/>
        </p:nvSpPr>
        <p:spPr>
          <a:xfrm>
            <a:off x="571472" y="571480"/>
            <a:ext cx="835921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tiempo para esconderme en el canto de un gallo</a:t>
            </a:r>
            <a:endParaRPr lang="es-ES_tradnl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041367" y="6000768"/>
            <a:ext cx="11746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fondos7.net/walls/6834/maquillaje-en-la-cara_1024x768.jpg"/>
          <p:cNvPicPr>
            <a:picLocks noChangeAspect="1" noChangeArrowheads="1"/>
          </p:cNvPicPr>
          <p:nvPr/>
        </p:nvPicPr>
        <p:blipFill>
          <a:blip r:embed="rId2" cstate="print"/>
          <a:srcRect l="17578" r="9179" b="7812"/>
          <a:stretch>
            <a:fillRect/>
          </a:stretch>
        </p:blipFill>
        <p:spPr bwMode="auto">
          <a:xfrm>
            <a:off x="1357290" y="0"/>
            <a:ext cx="6788161" cy="640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571604" y="6000768"/>
            <a:ext cx="57056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para reaparecer en un relincho</a:t>
            </a:r>
            <a:endParaRPr lang="es-ES_tradnl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612871" y="6286520"/>
            <a:ext cx="11746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4" name="Picture 2" descr="http://1.bp.blogspot.com/_zI1QeeTFAFc/TUtCwin_RFI/AAAAAAAAEpA/LMWQOD6NyHY/s640/jWIFiXmuNXSv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714612" y="642918"/>
            <a:ext cx="325121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para estar al día</a:t>
            </a:r>
            <a:endParaRPr lang="es-ES_tradnl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112805" y="5857892"/>
            <a:ext cx="11746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http://3dworldswallpapers10.net/wp-content/uploads/images/4d/3d-brown.jpg"/>
          <p:cNvPicPr>
            <a:picLocks noChangeAspect="1" noChangeArrowheads="1"/>
          </p:cNvPicPr>
          <p:nvPr/>
        </p:nvPicPr>
        <p:blipFill>
          <a:blip r:embed="rId2" cstate="print"/>
          <a:srcRect r="15818"/>
          <a:stretch>
            <a:fillRect/>
          </a:stretch>
        </p:blipFill>
        <p:spPr bwMode="auto">
          <a:xfrm>
            <a:off x="-214346" y="0"/>
            <a:ext cx="9358346" cy="6948000"/>
          </a:xfrm>
          <a:prstGeom prst="rect">
            <a:avLst/>
          </a:prstGeom>
          <a:noFill/>
        </p:spPr>
      </p:pic>
      <p:pic>
        <p:nvPicPr>
          <p:cNvPr id="5" name="Picture 6" descr="http://www.fondos7.net/wallpaper-original/wallpapers/cena-romantica-en-la-playa-90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85794"/>
            <a:ext cx="8582400" cy="536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71472" y="5929330"/>
            <a:ext cx="376096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para estar a la noche</a:t>
            </a:r>
            <a:endParaRPr lang="es-ES_tradnl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969929" y="6215082"/>
            <a:ext cx="11746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Mer  .. et  ciel  ... Belle image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143108" y="6000768"/>
            <a:ext cx="1847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361233" y="357166"/>
            <a:ext cx="485940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tiempo sin recato y sin reloj</a:t>
            </a:r>
            <a:endParaRPr lang="es-ES_tradnl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40509" y="6286520"/>
            <a:ext cx="11746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http://us.123rf.com/400wm/400/400/apostrophe/apostrophe1202/apostrophe120200138/12624009-color-marron-oscuro-y-fondo-negro-con-textura-grunge-vintage-y-destacado-centro-blando-de-copyspace-.jpg"/>
          <p:cNvPicPr>
            <a:picLocks noChangeAspect="1" noChangeArrowheads="1"/>
          </p:cNvPicPr>
          <p:nvPr/>
        </p:nvPicPr>
        <p:blipFill>
          <a:blip r:embed="rId3" cstate="print"/>
          <a:srcRect t="17009" b="523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elmundo3d.com/wp-content/uploads/images/33/3d-marr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85776"/>
            <a:ext cx="9100800" cy="568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2" name="Picture 2" descr="http://www.fondos7.net/walls/9609/peinados-para-bodas_1024x768.jpg"/>
          <p:cNvPicPr>
            <a:picLocks noChangeAspect="1" noChangeArrowheads="1"/>
          </p:cNvPicPr>
          <p:nvPr/>
        </p:nvPicPr>
        <p:blipFill>
          <a:blip r:embed="rId5" cstate="print"/>
          <a:srcRect l="26367"/>
          <a:stretch>
            <a:fillRect/>
          </a:stretch>
        </p:blipFill>
        <p:spPr bwMode="auto">
          <a:xfrm>
            <a:off x="5214942" y="2538000"/>
            <a:ext cx="4241220" cy="432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1111404" y="5072074"/>
            <a:ext cx="3124573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vale decir preciso</a:t>
            </a:r>
            <a:b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 sea necesito</a:t>
            </a:r>
            <a:endParaRPr lang="es-ES_tradnl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255681" y="285728"/>
            <a:ext cx="11746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7346" name="Picture 2" descr="http://www.icards.es/fondos/fondos/hojas_marrones_7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"/>
            <a:ext cx="9229627" cy="6876000"/>
          </a:xfrm>
          <a:prstGeom prst="rect">
            <a:avLst/>
          </a:prstGeom>
          <a:noFill/>
        </p:spPr>
      </p:pic>
      <p:pic>
        <p:nvPicPr>
          <p:cNvPr id="5" name="Picture 2" descr="http://img692.imageshack.us/img692/1032/imagen46q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8000"/>
            <a:ext cx="8640000" cy="6480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500298" y="642918"/>
            <a:ext cx="4158894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digamos, me hace falta</a:t>
            </a:r>
            <a:b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tiempo sin tiempo </a:t>
            </a:r>
            <a:endParaRPr lang="es-ES_tradnl" sz="3200" b="1" i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8" name="Picture 4" descr="http://a406.idata.over-blog.com/5/36/87/74/mujer-paloma-mariposas-animada--2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71536" y="3366000"/>
            <a:ext cx="4454084" cy="349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7469995" y="6000768"/>
            <a:ext cx="11746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050" name="Picture 2" descr="http://img.fotocommunity.com/images/Paisajes/Rios-y-cascadas/Movimiento-a230042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28604"/>
            <a:ext cx="8445119" cy="561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571736" y="600076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endParaRPr lang="es-ES_tradnl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85786" y="5786454"/>
            <a:ext cx="716651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600" b="1" i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Mario Benedetti, Tiempo sin tiempo</a:t>
            </a:r>
            <a:r>
              <a:rPr lang="es-ES_tradnl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endParaRPr lang="es-ES_tradnl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3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7" name="Picture 2" descr="http://img.fotocommunity.com/images/Paisajes/Rios-y-cascadas/Movimiento-a230042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8881" y="714356"/>
            <a:ext cx="8445119" cy="561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img.fotocommunity.com/images/Paisajes/Rios-y-cascadas/Movimiento-a230042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428604"/>
            <a:ext cx="8445119" cy="561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7398557" y="357166"/>
            <a:ext cx="11746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fondos10.net/wp-content/uploads/2008/10/3d-1024-x-768-uiy.jpg"/>
          <p:cNvPicPr>
            <a:picLocks noChangeAspect="1" noChangeArrowheads="1"/>
          </p:cNvPicPr>
          <p:nvPr/>
        </p:nvPicPr>
        <p:blipFill>
          <a:blip r:embed="rId2" cstate="print"/>
          <a:srcRect l="2929" r="3321" b="3906"/>
          <a:stretch>
            <a:fillRect/>
          </a:stretch>
        </p:blipFill>
        <p:spPr bwMode="auto">
          <a:xfrm>
            <a:off x="0" y="0"/>
            <a:ext cx="9144000" cy="702947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1000108"/>
            <a:ext cx="4572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b="1" i="1" dirty="0" smtClean="0">
                <a:solidFill>
                  <a:schemeClr val="bg2">
                    <a:lumMod val="10000"/>
                  </a:schemeClr>
                </a:solidFill>
              </a:rPr>
              <a:t>Preciso tiempo</a:t>
            </a:r>
            <a: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  <a:t>, necesito ese tiempo</a:t>
            </a:r>
            <a:b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  <a:t>que otros dejan abandonado</a:t>
            </a:r>
            <a:b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  <a:t>porque les sobra o ya no saben</a:t>
            </a:r>
            <a:b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  <a:t>qué hacer con él</a:t>
            </a:r>
            <a:b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  <a:t>tiempo</a:t>
            </a:r>
            <a:b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  <a:t>en blanco</a:t>
            </a:r>
            <a:b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  <a:t>en rojo</a:t>
            </a:r>
            <a:b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  <a:t>en verde</a:t>
            </a:r>
            <a:b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  <a:t>hasta en castaño oscuro</a:t>
            </a:r>
            <a:b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  <a:t>no me importa el color</a:t>
            </a:r>
            <a:b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  <a:t>cándido tiempo</a:t>
            </a:r>
            <a:b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  <a:t>que yo pueda abrir y cerrar</a:t>
            </a:r>
            <a:b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  <a:t>como una puerta</a:t>
            </a:r>
            <a:b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  <a:t>tiempo para mirar un árbol un farol</a:t>
            </a:r>
            <a:b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  <a:t>para andar por el filo del descanso</a:t>
            </a:r>
            <a:b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es-ES_tradnl" b="1" i="1" dirty="0" smtClean="0">
                <a:solidFill>
                  <a:schemeClr val="bg2">
                    <a:lumMod val="10000"/>
                  </a:schemeClr>
                </a:solidFill>
              </a:rPr>
              <a:t>para pensar qué bien</a:t>
            </a:r>
            <a: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  <a:t>, hoy no es invierno</a:t>
            </a:r>
            <a:br>
              <a:rPr lang="es-ES_tradnl" i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es-ES_tradnl" b="1" i="1" dirty="0" smtClean="0">
                <a:solidFill>
                  <a:schemeClr val="bg2">
                    <a:lumMod val="10000"/>
                  </a:schemeClr>
                </a:solidFill>
              </a:rPr>
              <a:t>para morir un poco</a:t>
            </a:r>
            <a:endParaRPr lang="es-ES_tradnl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286248" y="1000108"/>
            <a:ext cx="485775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1" i="1" dirty="0" smtClean="0"/>
              <a:t>y nacer enseguida</a:t>
            </a:r>
            <a:br>
              <a:rPr lang="es-ES_tradnl" b="1" i="1" dirty="0" smtClean="0"/>
            </a:br>
            <a:r>
              <a:rPr lang="es-ES_tradnl" i="1" dirty="0" smtClean="0"/>
              <a:t>y para darme cuenta</a:t>
            </a:r>
            <a:br>
              <a:rPr lang="es-ES_tradnl" i="1" dirty="0" smtClean="0"/>
            </a:br>
            <a:r>
              <a:rPr lang="es-ES_tradnl" i="1" dirty="0" smtClean="0"/>
              <a:t>y para darme cuerda</a:t>
            </a:r>
            <a:br>
              <a:rPr lang="es-ES_tradnl" i="1" dirty="0" smtClean="0"/>
            </a:br>
            <a:r>
              <a:rPr lang="es-ES_tradnl" i="1" dirty="0" smtClean="0"/>
              <a:t>preciso tiempo el necesario para</a:t>
            </a:r>
            <a:br>
              <a:rPr lang="es-ES_tradnl" i="1" dirty="0" smtClean="0"/>
            </a:br>
            <a:r>
              <a:rPr lang="es-ES_tradnl" i="1" dirty="0" smtClean="0"/>
              <a:t>chapotear unas horas en la vida</a:t>
            </a:r>
            <a:br>
              <a:rPr lang="es-ES_tradnl" i="1" dirty="0" smtClean="0"/>
            </a:br>
            <a:r>
              <a:rPr lang="es-ES_tradnl" i="1" dirty="0" smtClean="0"/>
              <a:t>y </a:t>
            </a:r>
            <a:r>
              <a:rPr lang="es-ES_tradnl" b="1" i="1" dirty="0" smtClean="0"/>
              <a:t>para investigar por qué estoy triste</a:t>
            </a:r>
            <a:r>
              <a:rPr lang="es-ES_tradnl" i="1" dirty="0" smtClean="0"/>
              <a:t/>
            </a:r>
            <a:br>
              <a:rPr lang="es-ES_tradnl" i="1" dirty="0" smtClean="0"/>
            </a:br>
            <a:r>
              <a:rPr lang="es-ES_tradnl" i="1" dirty="0" smtClean="0"/>
              <a:t>y acostumbrarme a mi esqueleto antiguo</a:t>
            </a:r>
            <a:br>
              <a:rPr lang="es-ES_tradnl" i="1" dirty="0" smtClean="0"/>
            </a:br>
            <a:r>
              <a:rPr lang="es-ES_tradnl" i="1" dirty="0" smtClean="0"/>
              <a:t>tiempo para esconderme en el canto de un gallo</a:t>
            </a:r>
            <a:br>
              <a:rPr lang="es-ES_tradnl" i="1" dirty="0" smtClean="0"/>
            </a:br>
            <a:r>
              <a:rPr lang="es-ES_tradnl" i="1" dirty="0" smtClean="0"/>
              <a:t>y para reaparecer en un relincho</a:t>
            </a:r>
            <a:br>
              <a:rPr lang="es-ES_tradnl" i="1" dirty="0" smtClean="0"/>
            </a:br>
            <a:r>
              <a:rPr lang="es-ES_tradnl" i="1" dirty="0" smtClean="0"/>
              <a:t>y para estar al día</a:t>
            </a:r>
            <a:br>
              <a:rPr lang="es-ES_tradnl" i="1" dirty="0" smtClean="0"/>
            </a:br>
            <a:r>
              <a:rPr lang="es-ES_tradnl" i="1" dirty="0" smtClean="0"/>
              <a:t>para estar a la noche</a:t>
            </a:r>
            <a:br>
              <a:rPr lang="es-ES_tradnl" i="1" dirty="0" smtClean="0"/>
            </a:br>
            <a:r>
              <a:rPr lang="es-ES_tradnl" i="1" dirty="0" smtClean="0"/>
              <a:t>tiempo sin recato y sin reloj</a:t>
            </a:r>
            <a:br>
              <a:rPr lang="es-ES_tradnl" i="1" dirty="0" smtClean="0"/>
            </a:br>
            <a:r>
              <a:rPr lang="es-ES_tradnl" i="1" dirty="0" smtClean="0"/>
              <a:t>vale decir preciso</a:t>
            </a:r>
            <a:br>
              <a:rPr lang="es-ES_tradnl" i="1" dirty="0" smtClean="0"/>
            </a:br>
            <a:r>
              <a:rPr lang="es-ES_tradnl" i="1" dirty="0" smtClean="0"/>
              <a:t>o sea </a:t>
            </a:r>
            <a:r>
              <a:rPr lang="es-ES_tradnl" b="1" i="1" dirty="0" smtClean="0"/>
              <a:t>necesito</a:t>
            </a:r>
            <a:r>
              <a:rPr lang="es-ES_tradnl" i="1" dirty="0" smtClean="0"/>
              <a:t/>
            </a:r>
            <a:br>
              <a:rPr lang="es-ES_tradnl" i="1" dirty="0" smtClean="0"/>
            </a:br>
            <a:r>
              <a:rPr lang="es-ES_tradnl" i="1" dirty="0" smtClean="0"/>
              <a:t>digamos, me hace falta</a:t>
            </a:r>
            <a:br>
              <a:rPr lang="es-ES_tradnl" i="1" dirty="0" smtClean="0"/>
            </a:br>
            <a:r>
              <a:rPr lang="es-ES_tradnl" i="1" dirty="0" smtClean="0"/>
              <a:t>tiempo sin tiempo</a:t>
            </a:r>
          </a:p>
          <a:p>
            <a:endParaRPr lang="es-ES_tradnl" dirty="0" smtClean="0"/>
          </a:p>
          <a:p>
            <a:r>
              <a:rPr lang="es-ES_tradnl" i="1" dirty="0" smtClean="0"/>
              <a:t>Mario Benedetti, Tiempo sin tiempo</a:t>
            </a:r>
            <a:endParaRPr lang="es-ES_tradnl" dirty="0"/>
          </a:p>
        </p:txBody>
      </p:sp>
      <p:sp>
        <p:nvSpPr>
          <p:cNvPr id="7" name="6 Rectángulo"/>
          <p:cNvSpPr/>
          <p:nvPr/>
        </p:nvSpPr>
        <p:spPr>
          <a:xfrm>
            <a:off x="683385" y="6286520"/>
            <a:ext cx="11746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42" name="Picture 2" descr="http://www.desktopwallpapers.org.ua/pic/201107/1366x768/desktopwallpapers.org.ua-15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484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00430" y="2857496"/>
            <a:ext cx="264726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Diseño </a:t>
            </a:r>
          </a:p>
          <a:p>
            <a:pPr algn="ctr"/>
            <a:r>
              <a:rPr lang="es-ES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María Teresa Espín </a:t>
            </a:r>
          </a:p>
          <a:p>
            <a:pPr algn="ctr"/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2014</a:t>
            </a:r>
            <a:endParaRPr lang="es-ES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184243" y="285728"/>
            <a:ext cx="11746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96532E-6 L 0.13403 0.3671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" y="1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926</TotalTime>
  <Words>266</Words>
  <Application>Microsoft Office PowerPoint</Application>
  <PresentationFormat>Presentación en pantalla (4:3)</PresentationFormat>
  <Paragraphs>83</Paragraphs>
  <Slides>26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Mario Benedetti   Tiempo sin tiempo</dc:title>
  <dc:creator>abuelitos</dc:creator>
  <cp:lastModifiedBy>abuelitos</cp:lastModifiedBy>
  <cp:revision>205</cp:revision>
  <dcterms:created xsi:type="dcterms:W3CDTF">2014-01-16T22:44:39Z</dcterms:created>
  <dcterms:modified xsi:type="dcterms:W3CDTF">2014-01-23T16:10:48Z</dcterms:modified>
</cp:coreProperties>
</file>