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56" r:id="rId3"/>
    <p:sldId id="257" r:id="rId4"/>
    <p:sldId id="259" r:id="rId5"/>
    <p:sldId id="258" r:id="rId6"/>
    <p:sldId id="260" r:id="rId7"/>
    <p:sldId id="261" r:id="rId8"/>
    <p:sldId id="262" r:id="rId9"/>
    <p:sldId id="263" r:id="rId10"/>
    <p:sldId id="265" r:id="rId11"/>
    <p:sldId id="264" r:id="rId12"/>
    <p:sldId id="266" r:id="rId13"/>
    <p:sldId id="268" r:id="rId14"/>
  </p:sldIdLst>
  <p:sldSz cx="14401800" cy="7921625"/>
  <p:notesSz cx="6858000" cy="9144000"/>
  <p:defaultTextStyle>
    <a:defPPr>
      <a:defRPr lang="es-AR"/>
    </a:defPPr>
    <a:lvl1pPr marL="0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37794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75588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13382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51176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188970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26764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64558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02352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izpOUBKv4hTY1fgdEAzag==" hashData="S492Jj3ORy7Gw/mYkRX5PTKzOn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96" y="-138"/>
      </p:cViewPr>
      <p:guideLst>
        <p:guide orient="horz" pos="2495"/>
        <p:guide pos="45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E9BC7D-D728-465B-B061-91727B3733E0}" type="datetimeFigureOut">
              <a:rPr lang="es-AR" smtClean="0"/>
              <a:t>20/11/2015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12738" y="685800"/>
            <a:ext cx="6232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D352C1-9C0B-4EF2-85CC-C40E910E1A9B}" type="slidenum">
              <a:rPr lang="es-AR" smtClean="0"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27558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37794" algn="l" defTabSz="127558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275588" algn="l" defTabSz="127558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13382" algn="l" defTabSz="127558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551176" algn="l" defTabSz="127558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188970" algn="l" defTabSz="127558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826764" algn="l" defTabSz="127558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464558" algn="l" defTabSz="127558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102352" algn="l" defTabSz="127558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352C1-9C0B-4EF2-85CC-C40E910E1A9B}" type="slidenum">
              <a:rPr lang="es-AR" smtClean="0"/>
              <a:t>7</a:t>
            </a:fld>
            <a:endParaRPr 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39"/>
            <a:ext cx="12241530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377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75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13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511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88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26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64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023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2AC3-CE43-4950-A225-CD7F99C41ECB}" type="datetimeFigureOut">
              <a:rPr lang="es-AR" smtClean="0"/>
              <a:t>20/11/2015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69207-FD6D-494B-98CC-F38B02318C3D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2AC3-CE43-4950-A225-CD7F99C41ECB}" type="datetimeFigureOut">
              <a:rPr lang="es-AR" smtClean="0"/>
              <a:t>20/11/2015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69207-FD6D-494B-98CC-F38B02318C3D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37643" y="5090378"/>
            <a:ext cx="12241530" cy="1573323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37643" y="3357523"/>
            <a:ext cx="12241530" cy="1732855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37794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75588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1338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5117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18897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267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6455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0235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2AC3-CE43-4950-A225-CD7F99C41ECB}" type="datetimeFigureOut">
              <a:rPr lang="es-AR" smtClean="0"/>
              <a:t>20/11/2015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69207-FD6D-494B-98CC-F38B02318C3D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20090" y="1848380"/>
            <a:ext cx="6360795" cy="5227906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320915" y="1848380"/>
            <a:ext cx="6360795" cy="5227906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2AC3-CE43-4950-A225-CD7F99C41ECB}" type="datetimeFigureOut">
              <a:rPr lang="es-AR" smtClean="0"/>
              <a:t>20/11/2015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69207-FD6D-494B-98CC-F38B02318C3D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773198"/>
            <a:ext cx="6363296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7794" indent="0">
              <a:buNone/>
              <a:defRPr sz="2800" b="1"/>
            </a:lvl2pPr>
            <a:lvl3pPr marL="1275588" indent="0">
              <a:buNone/>
              <a:defRPr sz="2500" b="1"/>
            </a:lvl3pPr>
            <a:lvl4pPr marL="1913382" indent="0">
              <a:buNone/>
              <a:defRPr sz="2200" b="1"/>
            </a:lvl4pPr>
            <a:lvl5pPr marL="2551176" indent="0">
              <a:buNone/>
              <a:defRPr sz="2200" b="1"/>
            </a:lvl5pPr>
            <a:lvl6pPr marL="3188970" indent="0">
              <a:buNone/>
              <a:defRPr sz="2200" b="1"/>
            </a:lvl6pPr>
            <a:lvl7pPr marL="3826764" indent="0">
              <a:buNone/>
              <a:defRPr sz="2200" b="1"/>
            </a:lvl7pPr>
            <a:lvl8pPr marL="4464558" indent="0">
              <a:buNone/>
              <a:defRPr sz="2200" b="1"/>
            </a:lvl8pPr>
            <a:lvl9pPr marL="5102352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20090" y="2512182"/>
            <a:ext cx="6363296" cy="45641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315915" y="1773198"/>
            <a:ext cx="6365796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7794" indent="0">
              <a:buNone/>
              <a:defRPr sz="2800" b="1"/>
            </a:lvl2pPr>
            <a:lvl3pPr marL="1275588" indent="0">
              <a:buNone/>
              <a:defRPr sz="2500" b="1"/>
            </a:lvl3pPr>
            <a:lvl4pPr marL="1913382" indent="0">
              <a:buNone/>
              <a:defRPr sz="2200" b="1"/>
            </a:lvl4pPr>
            <a:lvl5pPr marL="2551176" indent="0">
              <a:buNone/>
              <a:defRPr sz="2200" b="1"/>
            </a:lvl5pPr>
            <a:lvl6pPr marL="3188970" indent="0">
              <a:buNone/>
              <a:defRPr sz="2200" b="1"/>
            </a:lvl6pPr>
            <a:lvl7pPr marL="3826764" indent="0">
              <a:buNone/>
              <a:defRPr sz="2200" b="1"/>
            </a:lvl7pPr>
            <a:lvl8pPr marL="4464558" indent="0">
              <a:buNone/>
              <a:defRPr sz="2200" b="1"/>
            </a:lvl8pPr>
            <a:lvl9pPr marL="5102352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315915" y="2512182"/>
            <a:ext cx="6365796" cy="45641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2AC3-CE43-4950-A225-CD7F99C41ECB}" type="datetimeFigureOut">
              <a:rPr lang="es-AR" smtClean="0"/>
              <a:t>20/11/2015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69207-FD6D-494B-98CC-F38B02318C3D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2AC3-CE43-4950-A225-CD7F99C41ECB}" type="datetimeFigureOut">
              <a:rPr lang="es-AR" smtClean="0"/>
              <a:t>20/11/2015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69207-FD6D-494B-98CC-F38B02318C3D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2AC3-CE43-4950-A225-CD7F99C41ECB}" type="datetimeFigureOut">
              <a:rPr lang="es-AR" smtClean="0"/>
              <a:t>20/11/2015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69207-FD6D-494B-98CC-F38B02318C3D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0091" y="315398"/>
            <a:ext cx="4738093" cy="134227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30704" y="315399"/>
            <a:ext cx="8051006" cy="6760887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3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20091" y="1657674"/>
            <a:ext cx="4738093" cy="5418612"/>
          </a:xfrm>
        </p:spPr>
        <p:txBody>
          <a:bodyPr/>
          <a:lstStyle>
            <a:lvl1pPr marL="0" indent="0">
              <a:buNone/>
              <a:defRPr sz="2000"/>
            </a:lvl1pPr>
            <a:lvl2pPr marL="637794" indent="0">
              <a:buNone/>
              <a:defRPr sz="1700"/>
            </a:lvl2pPr>
            <a:lvl3pPr marL="1275588" indent="0">
              <a:buNone/>
              <a:defRPr sz="1400"/>
            </a:lvl3pPr>
            <a:lvl4pPr marL="1913382" indent="0">
              <a:buNone/>
              <a:defRPr sz="1300"/>
            </a:lvl4pPr>
            <a:lvl5pPr marL="2551176" indent="0">
              <a:buNone/>
              <a:defRPr sz="1300"/>
            </a:lvl5pPr>
            <a:lvl6pPr marL="3188970" indent="0">
              <a:buNone/>
              <a:defRPr sz="1300"/>
            </a:lvl6pPr>
            <a:lvl7pPr marL="3826764" indent="0">
              <a:buNone/>
              <a:defRPr sz="1300"/>
            </a:lvl7pPr>
            <a:lvl8pPr marL="4464558" indent="0">
              <a:buNone/>
              <a:defRPr sz="1300"/>
            </a:lvl8pPr>
            <a:lvl9pPr marL="5102352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2AC3-CE43-4950-A225-CD7F99C41ECB}" type="datetimeFigureOut">
              <a:rPr lang="es-AR" smtClean="0"/>
              <a:t>20/11/2015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69207-FD6D-494B-98CC-F38B02318C3D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22854" y="5545137"/>
            <a:ext cx="8641080" cy="65463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822854" y="707812"/>
            <a:ext cx="8641080" cy="4752975"/>
          </a:xfrm>
        </p:spPr>
        <p:txBody>
          <a:bodyPr/>
          <a:lstStyle>
            <a:lvl1pPr marL="0" indent="0">
              <a:buNone/>
              <a:defRPr sz="4500"/>
            </a:lvl1pPr>
            <a:lvl2pPr marL="637794" indent="0">
              <a:buNone/>
              <a:defRPr sz="3900"/>
            </a:lvl2pPr>
            <a:lvl3pPr marL="1275588" indent="0">
              <a:buNone/>
              <a:defRPr sz="3300"/>
            </a:lvl3pPr>
            <a:lvl4pPr marL="1913382" indent="0">
              <a:buNone/>
              <a:defRPr sz="2800"/>
            </a:lvl4pPr>
            <a:lvl5pPr marL="2551176" indent="0">
              <a:buNone/>
              <a:defRPr sz="2800"/>
            </a:lvl5pPr>
            <a:lvl6pPr marL="3188970" indent="0">
              <a:buNone/>
              <a:defRPr sz="2800"/>
            </a:lvl6pPr>
            <a:lvl7pPr marL="3826764" indent="0">
              <a:buNone/>
              <a:defRPr sz="2800"/>
            </a:lvl7pPr>
            <a:lvl8pPr marL="4464558" indent="0">
              <a:buNone/>
              <a:defRPr sz="2800"/>
            </a:lvl8pPr>
            <a:lvl9pPr marL="5102352" indent="0">
              <a:buNone/>
              <a:defRPr sz="28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822854" y="6199772"/>
            <a:ext cx="8641080" cy="929690"/>
          </a:xfrm>
        </p:spPr>
        <p:txBody>
          <a:bodyPr/>
          <a:lstStyle>
            <a:lvl1pPr marL="0" indent="0">
              <a:buNone/>
              <a:defRPr sz="2000"/>
            </a:lvl1pPr>
            <a:lvl2pPr marL="637794" indent="0">
              <a:buNone/>
              <a:defRPr sz="1700"/>
            </a:lvl2pPr>
            <a:lvl3pPr marL="1275588" indent="0">
              <a:buNone/>
              <a:defRPr sz="1400"/>
            </a:lvl3pPr>
            <a:lvl4pPr marL="1913382" indent="0">
              <a:buNone/>
              <a:defRPr sz="1300"/>
            </a:lvl4pPr>
            <a:lvl5pPr marL="2551176" indent="0">
              <a:buNone/>
              <a:defRPr sz="1300"/>
            </a:lvl5pPr>
            <a:lvl6pPr marL="3188970" indent="0">
              <a:buNone/>
              <a:defRPr sz="1300"/>
            </a:lvl6pPr>
            <a:lvl7pPr marL="3826764" indent="0">
              <a:buNone/>
              <a:defRPr sz="1300"/>
            </a:lvl7pPr>
            <a:lvl8pPr marL="4464558" indent="0">
              <a:buNone/>
              <a:defRPr sz="1300"/>
            </a:lvl8pPr>
            <a:lvl9pPr marL="5102352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2AC3-CE43-4950-A225-CD7F99C41ECB}" type="datetimeFigureOut">
              <a:rPr lang="es-AR" smtClean="0"/>
              <a:t>20/11/2015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69207-FD6D-494B-98CC-F38B02318C3D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2AC3-CE43-4950-A225-CD7F99C41ECB}" type="datetimeFigureOut">
              <a:rPr lang="es-AR" smtClean="0"/>
              <a:t>20/11/2015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69207-FD6D-494B-98CC-F38B02318C3D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441305" y="317233"/>
            <a:ext cx="3240405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20090" y="317233"/>
            <a:ext cx="9481185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2AC3-CE43-4950-A225-CD7F99C41ECB}" type="datetimeFigureOut">
              <a:rPr lang="es-AR" smtClean="0"/>
              <a:t>20/11/2015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69207-FD6D-494B-98CC-F38B02318C3D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40"/>
            <a:ext cx="12241530" cy="1698015"/>
          </a:xfrm>
          <a:prstGeom prst="rect">
            <a:avLst/>
          </a:prstGeom>
        </p:spPr>
        <p:txBody>
          <a:bodyPr lIns="127550" tIns="63775" rIns="127550" bIns="63775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  <a:prstGeom prst="rect">
            <a:avLst/>
          </a:prstGeom>
        </p:spPr>
        <p:txBody>
          <a:bodyPr lIns="127550" tIns="63775" rIns="127550" bIns="63775"/>
          <a:lstStyle>
            <a:lvl1pPr marL="0" indent="0" algn="ctr">
              <a:buNone/>
              <a:defRPr/>
            </a:lvl1pPr>
            <a:lvl2pPr marL="637754" indent="0" algn="ctr">
              <a:buNone/>
              <a:defRPr/>
            </a:lvl2pPr>
            <a:lvl3pPr marL="1275506" indent="0" algn="ctr">
              <a:buNone/>
              <a:defRPr/>
            </a:lvl3pPr>
            <a:lvl4pPr marL="1913259" indent="0" algn="ctr">
              <a:buNone/>
              <a:defRPr/>
            </a:lvl4pPr>
            <a:lvl5pPr marL="2551013" indent="0" algn="ctr">
              <a:buNone/>
              <a:defRPr/>
            </a:lvl5pPr>
            <a:lvl6pPr marL="3188766" indent="0" algn="ctr">
              <a:buNone/>
              <a:defRPr/>
            </a:lvl6pPr>
            <a:lvl7pPr marL="3826518" indent="0" algn="ctr">
              <a:buNone/>
              <a:defRPr/>
            </a:lvl7pPr>
            <a:lvl8pPr marL="4464272" indent="0" algn="ctr">
              <a:buNone/>
              <a:defRPr/>
            </a:lvl8pPr>
            <a:lvl9pPr marL="510202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20090" y="317232"/>
            <a:ext cx="12961620" cy="1320271"/>
          </a:xfrm>
          <a:prstGeom prst="rect">
            <a:avLst/>
          </a:prstGeom>
        </p:spPr>
        <p:txBody>
          <a:bodyPr vert="horz" lIns="127559" tIns="63779" rIns="127559" bIns="63779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848380"/>
            <a:ext cx="12961620" cy="5227906"/>
          </a:xfrm>
          <a:prstGeom prst="rect">
            <a:avLst/>
          </a:prstGeom>
        </p:spPr>
        <p:txBody>
          <a:bodyPr vert="horz" lIns="127559" tIns="63779" rIns="127559" bIns="6377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20090" y="7342173"/>
            <a:ext cx="3360420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F2AC3-CE43-4950-A225-CD7F99C41ECB}" type="datetimeFigureOut">
              <a:rPr lang="es-AR" smtClean="0"/>
              <a:t>20/11/2015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920615" y="7342173"/>
            <a:ext cx="4560570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321290" y="7342173"/>
            <a:ext cx="3360420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269207-FD6D-494B-98CC-F38B02318C3D}" type="slidenum">
              <a:rPr lang="es-AR" smtClean="0"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75588" rtl="0" eaLnBrk="1" latinLnBrk="0" hangingPunct="1">
        <a:spcBef>
          <a:spcPct val="0"/>
        </a:spcBef>
        <a:buNone/>
        <a:defRPr sz="6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78346" indent="-478346" algn="l" defTabSz="1275588" rtl="0" eaLnBrk="1" latinLnBrk="0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defTabSz="1275588" rtl="0" eaLnBrk="1" latinLnBrk="0" hangingPunct="1">
        <a:spcBef>
          <a:spcPct val="20000"/>
        </a:spcBef>
        <a:buFont typeface="Arial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594485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232279" indent="-318897" algn="l" defTabSz="127558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70073" indent="-318897" algn="l" defTabSz="1275588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07867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45661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83455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21249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0090" y="7213813"/>
            <a:ext cx="3360420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559" tIns="63779" rIns="127559" bIns="63779" numCol="1" anchor="t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637794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1275588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913382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2551176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478346" indent="-478346" algn="l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rtl="0" fontAlgn="base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594485" indent="-318897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232279" indent="-318897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70073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507867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45661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783455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421249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DAMA CON NIÑ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209012" cy="7921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314" name="AutoShape 2" descr="Rosa"/>
          <p:cNvSpPr>
            <a:spLocks noChangeAspect="1" noChangeArrowheads="1"/>
          </p:cNvSpPr>
          <p:nvPr/>
        </p:nvSpPr>
        <p:spPr bwMode="auto">
          <a:xfrm>
            <a:off x="9378673" y="18337"/>
            <a:ext cx="660083" cy="484099"/>
          </a:xfrm>
          <a:prstGeom prst="rect">
            <a:avLst/>
          </a:prstGeom>
          <a:noFill/>
        </p:spPr>
        <p:txBody>
          <a:bodyPr vert="horz" wrap="square" lIns="127559" tIns="63779" rIns="127559" bIns="63779" numCol="1" anchor="t" anchorCtr="0" compatLnSpc="1">
            <a:prstTxWarp prst="textNoShape">
              <a:avLst/>
            </a:prstTxWarp>
          </a:bodyPr>
          <a:lstStyle/>
          <a:p>
            <a:endParaRPr lang="es-AR"/>
          </a:p>
        </p:txBody>
      </p:sp>
      <p:sp>
        <p:nvSpPr>
          <p:cNvPr id="8" name="7 CuadroTexto"/>
          <p:cNvSpPr txBox="1"/>
          <p:nvPr/>
        </p:nvSpPr>
        <p:spPr>
          <a:xfrm>
            <a:off x="7560940" y="1872580"/>
            <a:ext cx="6264696" cy="1329132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pPr algn="ctr"/>
            <a:r>
              <a:rPr lang="es-AR" sz="3900" dirty="0">
                <a:latin typeface="Lucida Calligraphy" pitchFamily="66" charset="0"/>
              </a:rPr>
              <a:t>Magnolias para mamá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10009212" y="4032820"/>
            <a:ext cx="3960439" cy="405803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sz="1800" dirty="0" smtClean="0">
                <a:latin typeface="Lucida Calligraphy" pitchFamily="66" charset="0"/>
              </a:rPr>
              <a:t>Composición libre de </a:t>
            </a:r>
            <a:r>
              <a:rPr lang="es-AR" sz="1800" dirty="0" err="1" smtClean="0">
                <a:latin typeface="Lucida Calligraphy" pitchFamily="66" charset="0"/>
              </a:rPr>
              <a:t>Audroc</a:t>
            </a:r>
            <a:endParaRPr lang="es-AR" sz="1800" dirty="0">
              <a:latin typeface="Lucida Calligraphy" pitchFamily="66" charset="0"/>
            </a:endParaRPr>
          </a:p>
        </p:txBody>
      </p:sp>
      <p:pic>
        <p:nvPicPr>
          <p:cNvPr id="10" name="9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937204" y="6697116"/>
            <a:ext cx="1360951" cy="68053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11953428" y="6871969"/>
            <a:ext cx="2448372" cy="513524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dirty="0" smtClean="0"/>
              <a:t>automático</a:t>
            </a:r>
            <a:endParaRPr lang="es-AR" dirty="0"/>
          </a:p>
        </p:txBody>
      </p:sp>
      <p:sp>
        <p:nvSpPr>
          <p:cNvPr id="12" name="11 CuadroTexto"/>
          <p:cNvSpPr txBox="1"/>
          <p:nvPr/>
        </p:nvSpPr>
        <p:spPr>
          <a:xfrm>
            <a:off x="9865196" y="4968924"/>
            <a:ext cx="37444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000" dirty="0">
                <a:latin typeface="Lucida Calligraphy" pitchFamily="66" charset="0"/>
              </a:rPr>
              <a:t>-</a:t>
            </a:r>
            <a:r>
              <a:rPr lang="es-AR" sz="1600" dirty="0">
                <a:latin typeface="Lucida Calligraphy" pitchFamily="66" charset="0"/>
              </a:rPr>
              <a:t>Voz e interpretación: Gladys </a:t>
            </a:r>
            <a:r>
              <a:rPr lang="es-AR" sz="1600" dirty="0" err="1">
                <a:latin typeface="Lucida Calligraphy" pitchFamily="66" charset="0"/>
              </a:rPr>
              <a:t>Semillán</a:t>
            </a:r>
            <a:r>
              <a:rPr lang="es-AR" sz="1600" dirty="0">
                <a:latin typeface="Lucida Calligraphy" pitchFamily="66" charset="0"/>
              </a:rPr>
              <a:t> Villanueva</a:t>
            </a:r>
            <a:r>
              <a:rPr lang="es-AR" sz="1800" dirty="0">
                <a:latin typeface="Lucida Calligraphy" pitchFamily="66" charset="0"/>
              </a:rPr>
              <a:t>.</a:t>
            </a:r>
          </a:p>
        </p:txBody>
      </p:sp>
    </p:spTree>
  </p:cSld>
  <p:clrMapOvr>
    <a:masterClrMapping/>
  </p:clrMapOvr>
  <p:transition spd="slow" advClick="0" advTm="12000">
    <p:split/>
    <p:sndAc>
      <p:stSnd>
        <p:snd r:embed="rId2" name="MAGNOLIAS PARA MAMÁ.Poema de Audroc. Voz. Gladys Semillán Villanuev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6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6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600"/>
                            </p:stCondLst>
                            <p:childTnLst>
                              <p:par>
                                <p:cTn id="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FLOR MAGNOLIA 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8452" y="-17404"/>
            <a:ext cx="11927179" cy="793902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04156" y="5184948"/>
            <a:ext cx="4320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¡Magnolias para mamá!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¡Su flor deseada!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Cantaba el corazón de un niño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que corría a buscarlas...</a:t>
            </a:r>
          </a:p>
        </p:txBody>
      </p:sp>
    </p:spTree>
  </p:cSld>
  <p:clrMapOvr>
    <a:masterClrMapping/>
  </p:clrMapOvr>
  <p:transition spd="med" advClick="0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ARBOL DE MAGNOLIAS BLANC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14401800" cy="7921625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576164" y="5905028"/>
            <a:ext cx="56886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Y puesto de pié,</a:t>
            </a: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miraba aquel gigante árbol,</a:t>
            </a: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coronado de verdor en las alturas,</a:t>
            </a: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con flores tan blancas y tan puras,</a:t>
            </a: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como el alma de esa madre que él amaba</a:t>
            </a:r>
            <a:r>
              <a:rPr lang="es-AR" sz="1800" dirty="0" smtClean="0">
                <a:latin typeface="Lucida Calligraphy" pitchFamily="66" charset="0"/>
              </a:rPr>
              <a:t>.</a:t>
            </a:r>
            <a:endParaRPr lang="es-AR" sz="18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Click="0" advTm="1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3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LOR MAGNOLIA 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72313"/>
            <a:ext cx="14401800" cy="796888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7560940" y="921520"/>
            <a:ext cx="6840860" cy="2970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AR" sz="1800" dirty="0" smtClean="0"/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¡Magnolias para mamá! Y en su entusiasmo,</a:t>
            </a: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no comprendía que 15 o 20 metros es muy alto</a:t>
            </a: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para llegar a la  preciada meta,</a:t>
            </a: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y que era solo un niño, no un atleta,</a:t>
            </a: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para emprender tamaña travesía.</a:t>
            </a: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Que las ramas de aquél gigante erguido</a:t>
            </a: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se quiebran con frágil ligereza,</a:t>
            </a: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y que haría falta de una gran destreza,</a:t>
            </a: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para no caer, con las manos vacías.</a:t>
            </a:r>
            <a:endParaRPr lang="es-AR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Click="0" advTm="29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3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3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3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3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30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3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niño trepando arbol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287"/>
            <a:ext cx="14401800" cy="7933449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936204" y="4104828"/>
            <a:ext cx="49685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Pero todo temor desvanecía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la fuerza del amor que le guiaba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¡Magnolias para mamá! solo escuchaba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y sin temor con presteza </a:t>
            </a:r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subía</a:t>
            </a: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.</a:t>
            </a:r>
          </a:p>
        </p:txBody>
      </p:sp>
    </p:spTree>
  </p:cSld>
  <p:clrMapOvr>
    <a:masterClrMapping/>
  </p:clrMapOvr>
  <p:transition spd="med" advClick="0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NENE FLORES MADRE 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4624539" cy="792162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504156" y="3960812"/>
            <a:ext cx="6120680" cy="1585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dirty="0"/>
              <a:t> </a:t>
            </a:r>
          </a:p>
          <a:p>
            <a:pPr algn="ctr"/>
            <a:r>
              <a:rPr lang="es-AR" sz="1800" dirty="0">
                <a:latin typeface="Lucida Calligraphy" pitchFamily="66" charset="0"/>
              </a:rPr>
              <a:t>Obtenido el tesoro tan deseado</a:t>
            </a:r>
          </a:p>
          <a:p>
            <a:pPr algn="ctr"/>
            <a:r>
              <a:rPr lang="es-AR" sz="1800" dirty="0">
                <a:latin typeface="Lucida Calligraphy" pitchFamily="66" charset="0"/>
              </a:rPr>
              <a:t>a encontrarse con su madre, él, corría,</a:t>
            </a:r>
          </a:p>
          <a:p>
            <a:pPr algn="ctr"/>
            <a:r>
              <a:rPr lang="es-AR" sz="1800" dirty="0">
                <a:latin typeface="Lucida Calligraphy" pitchFamily="66" charset="0"/>
              </a:rPr>
              <a:t>y extendiendo el blanco ramo exclamaba:</a:t>
            </a:r>
          </a:p>
          <a:p>
            <a:pPr algn="ctr"/>
            <a:r>
              <a:rPr lang="es-AR" sz="1800" dirty="0">
                <a:latin typeface="Lucida Calligraphy" pitchFamily="66" charset="0"/>
              </a:rPr>
              <a:t>¡Magnolias para ti, Madre, </a:t>
            </a:r>
            <a:r>
              <a:rPr lang="es-AR" sz="1800" dirty="0" smtClean="0">
                <a:latin typeface="Lucida Calligraphy" pitchFamily="66" charset="0"/>
              </a:rPr>
              <a:t>este </a:t>
            </a:r>
            <a:r>
              <a:rPr lang="es-AR" sz="1800" dirty="0">
                <a:latin typeface="Lucida Calligraphy" pitchFamily="66" charset="0"/>
              </a:rPr>
              <a:t>día!.</a:t>
            </a:r>
          </a:p>
        </p:txBody>
      </p:sp>
    </p:spTree>
  </p:cSld>
  <p:clrMapOvr>
    <a:masterClrMapping/>
  </p:clrMapOvr>
  <p:transition spd="med" advClick="0" advTm="16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FLORERO CON MAGNOLIAS BLANCA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68852" y="0"/>
            <a:ext cx="6696744" cy="7921625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8" name="7 Imagen" descr="NENE ENTREGA FLORES MADRE 7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5832748" y="1296516"/>
            <a:ext cx="8280920" cy="549061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4" name="3 Rectángulo"/>
          <p:cNvSpPr/>
          <p:nvPr/>
        </p:nvSpPr>
        <p:spPr>
          <a:xfrm>
            <a:off x="432148" y="3024708"/>
            <a:ext cx="568863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800" dirty="0">
                <a:latin typeface="Lucida Calligraphy" pitchFamily="66" charset="0"/>
              </a:rPr>
              <a:t>Su madre le abrazaba tiernamente</a:t>
            </a:r>
          </a:p>
          <a:p>
            <a:pPr algn="ctr"/>
            <a:r>
              <a:rPr lang="es-AR" sz="1800" dirty="0">
                <a:latin typeface="Lucida Calligraphy" pitchFamily="66" charset="0"/>
              </a:rPr>
              <a:t>y en sus ojos brillaba la alegría,</a:t>
            </a:r>
          </a:p>
          <a:p>
            <a:pPr algn="ctr"/>
            <a:r>
              <a:rPr lang="es-AR" sz="1800" dirty="0">
                <a:latin typeface="Lucida Calligraphy" pitchFamily="66" charset="0"/>
              </a:rPr>
              <a:t>no era tanto por las flores recibidas</a:t>
            </a:r>
          </a:p>
          <a:p>
            <a:pPr algn="ctr"/>
            <a:r>
              <a:rPr lang="es-AR" sz="1800" dirty="0">
                <a:latin typeface="Lucida Calligraphy" pitchFamily="66" charset="0"/>
              </a:rPr>
              <a:t>sino, que su hijo tan querido las traía</a:t>
            </a:r>
            <a:r>
              <a:rPr lang="es-AR" sz="1800" dirty="0" smtClean="0">
                <a:latin typeface="Lucida Calligraphy" pitchFamily="66" charset="0"/>
              </a:rPr>
              <a:t>.</a:t>
            </a:r>
          </a:p>
          <a:p>
            <a:pPr algn="ctr"/>
            <a:endParaRPr lang="es-AR" sz="1800" dirty="0">
              <a:latin typeface="Lucida Calligraphy" pitchFamily="66" charset="0"/>
            </a:endParaRPr>
          </a:p>
          <a:p>
            <a:pPr algn="ctr"/>
            <a:r>
              <a:rPr lang="es-AR" sz="1800" dirty="0">
                <a:latin typeface="Lucida Calligraphy" pitchFamily="66" charset="0"/>
              </a:rPr>
              <a:t>Con presteza buscaba algún florero</a:t>
            </a:r>
          </a:p>
          <a:p>
            <a:pPr algn="ctr"/>
            <a:r>
              <a:rPr lang="es-AR" sz="1800" dirty="0">
                <a:latin typeface="Lucida Calligraphy" pitchFamily="66" charset="0"/>
              </a:rPr>
              <a:t>y cuidadosamente las ponía,</a:t>
            </a:r>
          </a:p>
          <a:p>
            <a:pPr algn="ctr"/>
            <a:r>
              <a:rPr lang="es-AR" sz="1800" dirty="0">
                <a:latin typeface="Lucida Calligraphy" pitchFamily="66" charset="0"/>
              </a:rPr>
              <a:t>para contarle a todo el que llegaba</a:t>
            </a:r>
          </a:p>
          <a:p>
            <a:pPr algn="ctr"/>
            <a:r>
              <a:rPr lang="es-AR" sz="1800" dirty="0">
                <a:latin typeface="Lucida Calligraphy" pitchFamily="66" charset="0"/>
              </a:rPr>
              <a:t>quién y cómo le alegró aquél día.</a:t>
            </a:r>
          </a:p>
        </p:txBody>
      </p:sp>
    </p:spTree>
  </p:cSld>
  <p:clrMapOvr>
    <a:masterClrMapping/>
  </p:clrMapOvr>
  <p:transition spd="slow" advClick="0" advTm="2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000"/>
                            </p:stCondLst>
                            <p:childTnLst>
                              <p:par>
                                <p:cTn id="39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000"/>
                            </p:stCondLst>
                            <p:childTnLst>
                              <p:par>
                                <p:cTn id="4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LAZA LAVAL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8281291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600450" y="6193060"/>
            <a:ext cx="72009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Todos los años en mayo, junio o julio,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esta misma escena repetía,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pues en plena ciudad, Plaza Lavalle,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muchos de estos árboles había.</a:t>
            </a:r>
          </a:p>
        </p:txBody>
      </p:sp>
    </p:spTree>
  </p:cSld>
  <p:clrMapOvr>
    <a:masterClrMapping/>
  </p:clrMapOvr>
  <p:transition spd="med" advClick="0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600450" y="3145205"/>
            <a:ext cx="72009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AR" dirty="0"/>
              <a:t> </a:t>
            </a:r>
          </a:p>
          <a:p>
            <a:pPr algn="ctr"/>
            <a:r>
              <a:rPr lang="es-AR" dirty="0"/>
              <a:t>¡Magnolias para mamá!</a:t>
            </a:r>
          </a:p>
          <a:p>
            <a:pPr algn="ctr"/>
            <a:r>
              <a:rPr lang="es-AR" dirty="0"/>
              <a:t>¡el niño junto al hombre hoy te llora</a:t>
            </a:r>
          </a:p>
          <a:p>
            <a:pPr algn="ctr"/>
            <a:r>
              <a:rPr lang="es-AR" dirty="0"/>
              <a:t>en el terrible silencio de tu ausencia!.</a:t>
            </a:r>
          </a:p>
        </p:txBody>
      </p:sp>
      <p:pic>
        <p:nvPicPr>
          <p:cNvPr id="5" name="4 Imagen" descr="FLOR MAGNOLIAS PARQUE CAMIN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90666"/>
            <a:ext cx="14401799" cy="810295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7560940" y="4824908"/>
            <a:ext cx="640871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El almanaque dejó caer sus hojas</a:t>
            </a: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y el niño, que hoy es hombre, ya no trepa,</a:t>
            </a: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Tampoco ya su madre está en la casa</a:t>
            </a: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esperando de su hijo la sorpresa.</a:t>
            </a: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Ella subió tan alto, que ahora espera,</a:t>
            </a: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que aquello que no es, de pronto sea,</a:t>
            </a: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y que el hijo con magnolias y violetas,</a:t>
            </a: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quiebre las puertas del cielo y en  sus abrazos</a:t>
            </a: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los dos juntos se trepen a un cometa.</a:t>
            </a:r>
            <a:endParaRPr lang="es-AR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Click="0" advTm="39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3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3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3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00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3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3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LORES MAGNOLIAS 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799" cy="792162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3600450" y="3960812"/>
            <a:ext cx="72009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AR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952428" y="4248844"/>
            <a:ext cx="68407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2000" dirty="0">
                <a:solidFill>
                  <a:schemeClr val="bg1"/>
                </a:solidFill>
                <a:latin typeface="Lucida Calligraphy" pitchFamily="66" charset="0"/>
              </a:rPr>
              <a:t>¡Magnolias para mamá!</a:t>
            </a:r>
          </a:p>
          <a:p>
            <a:pPr algn="ctr"/>
            <a:r>
              <a:rPr lang="es-AR" sz="2000" dirty="0">
                <a:solidFill>
                  <a:schemeClr val="bg1"/>
                </a:solidFill>
                <a:latin typeface="Lucida Calligraphy" pitchFamily="66" charset="0"/>
              </a:rPr>
              <a:t>¡el niño junto al hombre hoy te llora</a:t>
            </a:r>
          </a:p>
          <a:p>
            <a:pPr algn="ctr"/>
            <a:r>
              <a:rPr lang="es-AR" sz="2000" dirty="0">
                <a:solidFill>
                  <a:schemeClr val="bg1"/>
                </a:solidFill>
                <a:latin typeface="Lucida Calligraphy" pitchFamily="66" charset="0"/>
              </a:rPr>
              <a:t>en el terrible silencio de tu ausencia</a:t>
            </a:r>
            <a:r>
              <a:rPr lang="es-AR" sz="2000" dirty="0">
                <a:latin typeface="Lucida Calligraphy" pitchFamily="66" charset="0"/>
              </a:rPr>
              <a:t>!.</a:t>
            </a:r>
          </a:p>
        </p:txBody>
      </p:sp>
    </p:spTree>
  </p:cSld>
  <p:clrMapOvr>
    <a:masterClrMapping/>
  </p:clrMapOvr>
  <p:transition spd="med" advClick="0" advTm="1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FLORES MAGNOLIAS F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pic>
        <p:nvPicPr>
          <p:cNvPr id="9" name="8 Imagen" descr="TOTTY   2014.jpg"/>
          <p:cNvPicPr>
            <a:picLocks noChangeAspect="1"/>
          </p:cNvPicPr>
          <p:nvPr/>
        </p:nvPicPr>
        <p:blipFill>
          <a:blip r:embed="rId3" cstate="print"/>
          <a:srcRect b="6038"/>
          <a:stretch>
            <a:fillRect/>
          </a:stretch>
        </p:blipFill>
        <p:spPr>
          <a:xfrm>
            <a:off x="1368252" y="4968924"/>
            <a:ext cx="1512168" cy="2016224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0" name="9 CuadroTexto"/>
          <p:cNvSpPr txBox="1"/>
          <p:nvPr/>
        </p:nvSpPr>
        <p:spPr>
          <a:xfrm>
            <a:off x="3384476" y="6553100"/>
            <a:ext cx="15841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err="1" smtClean="0">
                <a:latin typeface="Lucida Calligraphy" pitchFamily="66" charset="0"/>
              </a:rPr>
              <a:t>Ilda</a:t>
            </a:r>
            <a:endParaRPr lang="es-AR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401800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dirty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401800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dirty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0390" y="0"/>
            <a:ext cx="7680960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3"/>
            <a:ext cx="14401800" cy="329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84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7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7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1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1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800225" y="5457121"/>
            <a:ext cx="4200525" cy="2244759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81110" y="4840993"/>
            <a:ext cx="3720465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60795" y="5633155"/>
            <a:ext cx="1920240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40105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40105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40105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40105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434</TotalTime>
  <Words>326</Words>
  <Application>Microsoft Office PowerPoint</Application>
  <PresentationFormat>Personalizado</PresentationFormat>
  <Paragraphs>65</Paragraphs>
  <Slides>12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Ilda</dc:creator>
  <cp:lastModifiedBy>Ilda</cp:lastModifiedBy>
  <cp:revision>43</cp:revision>
  <dcterms:created xsi:type="dcterms:W3CDTF">2015-11-20T13:31:36Z</dcterms:created>
  <dcterms:modified xsi:type="dcterms:W3CDTF">2015-11-20T20:46:17Z</dcterms:modified>
</cp:coreProperties>
</file>