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8" r:id="rId2"/>
    <p:sldId id="257" r:id="rId3"/>
    <p:sldId id="256" r:id="rId4"/>
  </p:sldIdLst>
  <p:sldSz cx="12192000" cy="6858000"/>
  <p:notesSz cx="6858000" cy="9144000"/>
  <p:embeddedFontLst>
    <p:embeddedFont>
      <p:font typeface="Bauhaus 93" panose="04030905020B02020C02" pitchFamily="82" charset="0"/>
      <p:regular r:id="rId5"/>
    </p:embeddedFont>
    <p:embeddedFont>
      <p:font typeface="Calibri" panose="020F0502020204030204" pitchFamily="34" charset="0"/>
      <p:regular r:id="rId6"/>
      <p:bold r:id="rId7"/>
      <p:italic r:id="rId8"/>
      <p:boldItalic r:id="rId9"/>
    </p:embeddedFont>
    <p:embeddedFont>
      <p:font typeface="Calibri Light" panose="020F0302020204030204" pitchFamily="34" charset="0"/>
      <p:regular r:id="rId10"/>
      <p:italic r:id="rId11"/>
    </p:embeddedFont>
    <p:embeddedFont>
      <p:font typeface="Candara" panose="020E0502030303020204" pitchFamily="34" charset="0"/>
      <p:regular r:id="rId12"/>
      <p:bold r:id="rId13"/>
      <p:italic r:id="rId14"/>
      <p:boldItalic r:id="rId15"/>
    </p:embeddedFont>
    <p:embeddedFont>
      <p:font typeface="Fiolex Girls" panose="020B0603050302020204" pitchFamily="34" charset="0"/>
      <p:regular r:id="rId16"/>
    </p:embeddedFont>
    <p:embeddedFont>
      <p:font typeface="Kristen ITC" panose="03050502040202030202" pitchFamily="66" charset="0"/>
      <p:regular r:id="rId17"/>
    </p:embeddedFont>
    <p:embeddedFont>
      <p:font typeface="Monotype Corsiva" panose="03010101010201010101" pitchFamily="66" charset="0"/>
      <p:italic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aEJcHG8tbmz7/fhUbzj0A==" hashData="T9Glr1cDe3RFRV/pYAfW9BhYiagYsRbHqgEsbm6x3n0NSm/sP5CCSuedU8uadIK8g7X5knz9v41k28d/ZNjYX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00"/>
    <a:srgbClr val="572719"/>
    <a:srgbClr val="009999"/>
    <a:srgbClr val="003366"/>
    <a:srgbClr val="DAF4F1"/>
    <a:srgbClr val="E0763D"/>
    <a:srgbClr val="ECBA89"/>
    <a:srgbClr val="FEFEEC"/>
    <a:srgbClr val="663300"/>
    <a:srgbClr val="8678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8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1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font" Target="fonts/font14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font" Target="fonts/font13.fntdata"/><Relationship Id="rId2" Type="http://schemas.openxmlformats.org/officeDocument/2006/relationships/slide" Target="slides/slide1.xml"/><Relationship Id="rId16" Type="http://schemas.openxmlformats.org/officeDocument/2006/relationships/font" Target="fonts/font12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font" Target="fonts/font11.fntdata"/><Relationship Id="rId10" Type="http://schemas.openxmlformats.org/officeDocument/2006/relationships/font" Target="fonts/font6.fntdata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font" Target="fonts/font5.fntdata"/><Relationship Id="rId14" Type="http://schemas.openxmlformats.org/officeDocument/2006/relationships/font" Target="fonts/font10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B1C7C22-855F-4C82-8F20-7CF6EAB13B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321A3D9-CD78-48DB-A29F-6918B53105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424E9DA-F5C9-4C8F-ABD8-B68261E39C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D06D-C4B3-49AC-B289-275DB7066C9B}" type="datetimeFigureOut">
              <a:rPr lang="en-CA" smtClean="0"/>
              <a:t>2020-06-02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C0D4307-5908-4651-A08A-97FBD885AA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47A93F7-C9A0-4796-A0F8-FEF8021229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ECA19-3BC2-4B81-BF5A-D6ED65A50DD2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312585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B7DB1FA-C1E8-401B-B704-B252CB2112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4C0AAB1-AC5C-4589-962E-A06544CD07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45407E9-348E-4E56-90A2-89E1882A42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D06D-C4B3-49AC-B289-275DB7066C9B}" type="datetimeFigureOut">
              <a:rPr lang="en-CA" smtClean="0"/>
              <a:t>2020-06-02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ED61479-B1FE-4746-A98C-D488B12AB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0DDB6B0-80CB-4A52-9D5B-50E61B858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ECA19-3BC2-4B81-BF5A-D6ED65A50DD2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511204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F1C6D7-2DE1-43E2-834D-082935F31D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EC160B7-7342-4A3B-A166-D1CBE19495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FE69507-7AB7-45FC-B045-012CE74E70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D06D-C4B3-49AC-B289-275DB7066C9B}" type="datetimeFigureOut">
              <a:rPr lang="en-CA" smtClean="0"/>
              <a:t>2020-06-02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497CA28-649B-494E-8415-2FBA4F94ED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9F99CCE-B699-4A54-A96B-C2C195BE5E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ECA19-3BC2-4B81-BF5A-D6ED65A50DD2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99473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572E6A4-39E2-4DF9-B2A8-E57EE4AFD4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643B0A9-E062-4F56-BD98-EDC33650338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D4A3C44-D860-4640-88FC-B10A6DD913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27FEFB3-3DA3-48B8-8A7C-7C4D7F8869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D06D-C4B3-49AC-B289-275DB7066C9B}" type="datetimeFigureOut">
              <a:rPr lang="en-CA" smtClean="0"/>
              <a:t>2020-06-02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E171D71-AE84-46AF-B85A-3B6E63189D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511EB80-81E1-468C-846A-8A733AEC40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ECA19-3BC2-4B81-BF5A-D6ED65A50DD2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652868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124FF26-6E67-4D7E-AC24-29D54A4573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780DFD8-4DAA-4E77-A4F5-9B4CFCBDF3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D01B23EC-33C8-4A8E-8A24-07962570DE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CB96135D-EC9F-4367-BC75-EACD5DA297E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C55EE426-9ACB-4975-BBD8-D30E95F6FC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CD33DB02-1FA3-46DC-8715-31FC15DC15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D06D-C4B3-49AC-B289-275DB7066C9B}" type="datetimeFigureOut">
              <a:rPr lang="en-CA" smtClean="0"/>
              <a:t>2020-06-02</a:t>
            </a:fld>
            <a:endParaRPr lang="en-CA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D11A9A67-A501-408E-8DE6-B56BD5929E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203EA2C4-1F66-4576-8BFE-9103B6E886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ECA19-3BC2-4B81-BF5A-D6ED65A50DD2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4933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ACF495F-C7D2-4460-88B4-3CAE23EFBC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17BE2D5C-40D9-4FE8-98EA-CE29E3B6A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D06D-C4B3-49AC-B289-275DB7066C9B}" type="datetimeFigureOut">
              <a:rPr lang="en-CA" smtClean="0"/>
              <a:t>2020-06-02</a:t>
            </a:fld>
            <a:endParaRPr lang="en-CA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56D4D4AE-229D-4682-BD6F-307109F386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4307E2CF-7FD3-4F72-973D-607FEF4149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ECA19-3BC2-4B81-BF5A-D6ED65A50DD2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753909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996A82F4-FF25-4592-BB04-DD1DD8C9A0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D06D-C4B3-49AC-B289-275DB7066C9B}" type="datetimeFigureOut">
              <a:rPr lang="en-CA" smtClean="0"/>
              <a:t>2020-06-02</a:t>
            </a:fld>
            <a:endParaRPr lang="en-CA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1CD074C4-57C5-4A49-A30A-9F0F59F5BB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8987269-C320-498E-82D6-93FA37974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ECA19-3BC2-4B81-BF5A-D6ED65A50DD2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024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8174879-A3D5-4377-AA0F-0F0327A73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951929C-EEBD-467D-A241-52E5BEF796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47948FB5-4B75-453C-8C4A-A0C0A3D3C8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EB3AB40-6169-4B3F-B4AA-38052083EC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D06D-C4B3-49AC-B289-275DB7066C9B}" type="datetimeFigureOut">
              <a:rPr lang="en-CA" smtClean="0"/>
              <a:t>2020-06-02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0E84F23-1C92-49D0-9253-B8DFA825EC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F176487-DA00-405E-ADD2-8DA61DC796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ECA19-3BC2-4B81-BF5A-D6ED65A50DD2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27797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983573A-0DAC-496D-AFC5-759D88C1D3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05AFA730-0BDB-435C-B26E-8AACAE8E449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C8707032-0AD7-411B-A744-79FF1F56AB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19578DC-F3F7-4D13-A3F9-6C9E80327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D06D-C4B3-49AC-B289-275DB7066C9B}" type="datetimeFigureOut">
              <a:rPr lang="en-CA" smtClean="0"/>
              <a:t>2020-06-02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4238190-CA29-4566-A9E3-9AC3529085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56F48BA-5F5C-4CA6-8DDC-DC2A331C0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ECA19-3BC2-4B81-BF5A-D6ED65A50DD2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5423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13FA00E-3DE8-40E5-9A1A-F3994D3053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5ED3F827-899B-4587-83BE-27A7EA8FD8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CC0684B-C82E-4644-88C5-6001B1A866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D06D-C4B3-49AC-B289-275DB7066C9B}" type="datetimeFigureOut">
              <a:rPr lang="en-CA" smtClean="0"/>
              <a:t>2020-06-02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3DAD3FE-97DD-4351-9886-719B57D33C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4E87440-B20A-439E-9DD5-7200C9136B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ECA19-3BC2-4B81-BF5A-D6ED65A50DD2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17003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1CF9F382-D8D8-4975-825E-0552604D9D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9527F5B-4763-4544-B650-12E4E45B24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80A6CA0-7E4D-40A0-9CC5-37BACA20B5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0D06D-C4B3-49AC-B289-275DB7066C9B}" type="datetimeFigureOut">
              <a:rPr lang="en-CA" smtClean="0"/>
              <a:t>2020-06-02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FAA3CF6-F3BE-4452-8D65-DA3D93F87A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51DF52C-EF8A-4861-B14D-67AA2F0F0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0ECA19-3BC2-4B81-BF5A-D6ED65A50DD2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84229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4AEB7E70-823D-482D-83F1-772B35C256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44A1597-39DF-4CCF-B6A7-18C1DBC8A5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2C8D478-8595-46B7-BED7-5825537D2C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B0D06D-C4B3-49AC-B289-275DB7066C9B}" type="datetimeFigureOut">
              <a:rPr lang="en-CA" smtClean="0"/>
              <a:t>2020-06-02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AD768E9-F164-4083-90FD-7265089E8A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0C26EFB-70CE-40E0-88BC-CBFBE387C2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0ECA19-3BC2-4B81-BF5A-D6ED65A50DD2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46780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microsoft.com/office/2007/relationships/hdphoto" Target="../media/hdphoto1.wdp"/><Relationship Id="rId7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11" Type="http://schemas.microsoft.com/office/2007/relationships/hdphoto" Target="../media/hdphoto4.wdp"/><Relationship Id="rId5" Type="http://schemas.microsoft.com/office/2007/relationships/hdphoto" Target="../media/hdphoto2.wdp"/><Relationship Id="rId10" Type="http://schemas.openxmlformats.org/officeDocument/2006/relationships/image" Target="../media/image7.png"/><Relationship Id="rId4" Type="http://schemas.openxmlformats.org/officeDocument/2006/relationships/image" Target="../media/image3.png"/><Relationship Id="rId9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.png"/><Relationship Id="rId10" Type="http://schemas.openxmlformats.org/officeDocument/2006/relationships/image" Target="../media/image1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0428A38-E0C4-41C3-9308-A21C519DB6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5EA770BF-283D-4AB8-984B-8BF30192C1E6}"/>
              </a:ext>
            </a:extLst>
          </p:cNvPr>
          <p:cNvSpPr/>
          <p:nvPr/>
        </p:nvSpPr>
        <p:spPr>
          <a:xfrm>
            <a:off x="641796" y="342371"/>
            <a:ext cx="5682966" cy="78483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lvl="0"/>
            <a:r>
              <a:rPr lang="en-CA" sz="4500" b="1" i="1" dirty="0">
                <a:ln/>
                <a:solidFill>
                  <a:schemeClr val="accent4"/>
                </a:solidFill>
                <a:latin typeface="Bauhaus 93" panose="04030905020B02020C02" pitchFamily="82" charset="0"/>
              </a:rPr>
              <a:t>Madrigal </a:t>
            </a:r>
            <a:r>
              <a:rPr lang="en-CA" sz="4500" b="1" i="1" dirty="0" err="1">
                <a:ln/>
                <a:solidFill>
                  <a:schemeClr val="accent4"/>
                </a:solidFill>
                <a:latin typeface="Bauhaus 93" panose="04030905020B02020C02" pitchFamily="82" charset="0"/>
              </a:rPr>
              <a:t>Apasionado</a:t>
            </a:r>
            <a:endParaRPr lang="en-CA" sz="4500" b="1" i="1" dirty="0">
              <a:ln/>
              <a:solidFill>
                <a:schemeClr val="accent4"/>
              </a:solidFill>
              <a:latin typeface="Bauhaus 93" panose="04030905020B02020C02" pitchFamily="82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A1C6D3CB-E5CE-4851-8D33-56959E4BEF47}"/>
              </a:ext>
            </a:extLst>
          </p:cNvPr>
          <p:cNvSpPr txBox="1"/>
          <p:nvPr/>
        </p:nvSpPr>
        <p:spPr>
          <a:xfrm>
            <a:off x="865415" y="1183821"/>
            <a:ext cx="4776108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lvl="0"/>
            <a:r>
              <a:rPr lang="en-CA" sz="3200" b="1" i="1" dirty="0">
                <a:ln/>
                <a:solidFill>
                  <a:schemeClr val="accent4"/>
                </a:solidFill>
                <a:latin typeface="Bauhaus 93" panose="04030905020B02020C02" pitchFamily="82" charset="0"/>
              </a:rPr>
              <a:t>Federico Garcia Lorca</a:t>
            </a:r>
          </a:p>
        </p:txBody>
      </p:sp>
    </p:spTree>
    <p:extLst>
      <p:ext uri="{BB962C8B-B14F-4D97-AF65-F5344CB8AC3E}">
        <p14:creationId xmlns:p14="http://schemas.microsoft.com/office/powerpoint/2010/main" val="833735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sndAc>
          <p:stSnd>
            <p:snd r:embed="rId2" name="GIOVANNI MARRADI - Caruso.wav"/>
          </p:stSnd>
        </p:sndAc>
      </p:transition>
    </mc:Choice>
    <mc:Fallback xmlns="">
      <p:transition advClick="0" advTm="1000">
        <p:sndAc>
          <p:stSnd>
            <p:snd r:embed="rId4" name="GIOVANNI MARRADI - Carus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xit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AF4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441F88B3-925C-4165-A5EF-B1678753AF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859483C3-42D2-4E06-8C3B-B14FF3D436E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14400" y="0"/>
            <a:ext cx="13106400" cy="6858000"/>
          </a:xfrm>
          <a:prstGeom prst="rect">
            <a:avLst/>
          </a:prstGeom>
        </p:spPr>
      </p:pic>
      <p:sp>
        <p:nvSpPr>
          <p:cNvPr id="20" name="CuadroTexto 19">
            <a:extLst>
              <a:ext uri="{FF2B5EF4-FFF2-40B4-BE49-F238E27FC236}">
                <a16:creationId xmlns:a16="http://schemas.microsoft.com/office/drawing/2014/main" id="{E62E9601-A47C-4061-9206-B9320404AB95}"/>
              </a:ext>
            </a:extLst>
          </p:cNvPr>
          <p:cNvSpPr txBox="1"/>
          <p:nvPr/>
        </p:nvSpPr>
        <p:spPr>
          <a:xfrm>
            <a:off x="913989" y="211005"/>
            <a:ext cx="3971882" cy="186512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69850" prst="divot"/>
            </a:sp3d>
          </a:bodyPr>
          <a:lstStyle/>
          <a:p>
            <a:pPr lvl="0"/>
            <a:r>
              <a:rPr lang="es-ES" sz="2500" b="1" i="1" dirty="0">
                <a:ln w="12700" cmpd="sng">
                  <a:noFill/>
                  <a:prstDash val="solid"/>
                </a:ln>
                <a:solidFill>
                  <a:srgbClr val="006600"/>
                </a:solidFill>
                <a:latin typeface="Monotype Corsiva" panose="03010101010201010101" pitchFamily="66" charset="0"/>
              </a:rPr>
              <a:t>Quisiera estar en tus labios</a:t>
            </a:r>
            <a:br>
              <a:rPr lang="es-ES" sz="2500" b="1" i="1" dirty="0">
                <a:ln w="12700" cmpd="sng">
                  <a:noFill/>
                  <a:prstDash val="solid"/>
                </a:ln>
                <a:solidFill>
                  <a:srgbClr val="006600"/>
                </a:solidFill>
                <a:latin typeface="Monotype Corsiva" panose="03010101010201010101" pitchFamily="66" charset="0"/>
              </a:rPr>
            </a:br>
            <a:r>
              <a:rPr lang="es-ES" sz="2500" b="1" i="1" dirty="0">
                <a:ln w="12700" cmpd="sng">
                  <a:noFill/>
                  <a:prstDash val="solid"/>
                </a:ln>
                <a:solidFill>
                  <a:srgbClr val="006600"/>
                </a:solidFill>
                <a:latin typeface="Monotype Corsiva" panose="03010101010201010101" pitchFamily="66" charset="0"/>
              </a:rPr>
              <a:t>para apagarme en la nieve</a:t>
            </a:r>
            <a:br>
              <a:rPr lang="es-ES" sz="2500" b="1" i="1" dirty="0">
                <a:ln w="12700" cmpd="sng">
                  <a:noFill/>
                  <a:prstDash val="solid"/>
                </a:ln>
                <a:solidFill>
                  <a:srgbClr val="006600"/>
                </a:solidFill>
                <a:latin typeface="Monotype Corsiva" panose="03010101010201010101" pitchFamily="66" charset="0"/>
              </a:rPr>
            </a:br>
            <a:r>
              <a:rPr lang="es-ES" sz="2500" b="1" i="1" dirty="0">
                <a:ln w="12700" cmpd="sng">
                  <a:noFill/>
                  <a:prstDash val="solid"/>
                </a:ln>
                <a:solidFill>
                  <a:srgbClr val="006600"/>
                </a:solidFill>
                <a:latin typeface="Monotype Corsiva" panose="03010101010201010101" pitchFamily="66" charset="0"/>
              </a:rPr>
              <a:t>de tus dientes.</a:t>
            </a:r>
            <a:br>
              <a:rPr lang="es-ES" sz="2500" b="1" i="1" dirty="0">
                <a:ln w="12700" cmpd="sng">
                  <a:noFill/>
                  <a:prstDash val="solid"/>
                </a:ln>
                <a:solidFill>
                  <a:srgbClr val="006600"/>
                </a:solidFill>
                <a:latin typeface="Monotype Corsiva" panose="03010101010201010101" pitchFamily="66" charset="0"/>
              </a:rPr>
            </a:br>
            <a:br>
              <a:rPr lang="es-ES" sz="2010" b="1" i="1" dirty="0">
                <a:ln w="12700" cmpd="sng">
                  <a:noFill/>
                  <a:prstDash val="solid"/>
                </a:ln>
                <a:solidFill>
                  <a:srgbClr val="7030A0"/>
                </a:solidFill>
                <a:latin typeface="Candara" panose="020E0502030303020204" pitchFamily="34" charset="0"/>
              </a:rPr>
            </a:br>
            <a:endParaRPr lang="es-ES" sz="2010" b="1" i="1" dirty="0">
              <a:ln w="12700" cmpd="sng">
                <a:noFill/>
                <a:prstDash val="solid"/>
              </a:ln>
              <a:solidFill>
                <a:srgbClr val="7030A0"/>
              </a:solidFill>
              <a:latin typeface="Candara" panose="020E0502030303020204" pitchFamily="34" charset="0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1046E165-9C4F-4639-9485-4B8CB1698A9E}"/>
              </a:ext>
            </a:extLst>
          </p:cNvPr>
          <p:cNvSpPr txBox="1"/>
          <p:nvPr/>
        </p:nvSpPr>
        <p:spPr>
          <a:xfrm>
            <a:off x="909121" y="191839"/>
            <a:ext cx="3198311" cy="240065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69850" h="69850" prst="divot"/>
            </a:sp3d>
          </a:bodyPr>
          <a:lstStyle/>
          <a:p>
            <a:r>
              <a:rPr lang="es-ES" sz="2500" b="1" i="1" dirty="0">
                <a:ln w="12700" cmpd="sng">
                  <a:noFill/>
                  <a:prstDash val="solid"/>
                </a:ln>
                <a:solidFill>
                  <a:srgbClr val="006600"/>
                </a:solidFill>
                <a:latin typeface="Monotype Corsiva" panose="03010101010201010101" pitchFamily="66" charset="0"/>
              </a:rPr>
              <a:t>Que tu corazón se hiciera</a:t>
            </a:r>
            <a:br>
              <a:rPr lang="es-ES" sz="2500" b="1" i="1" dirty="0">
                <a:ln w="12700" cmpd="sng">
                  <a:noFill/>
                  <a:prstDash val="solid"/>
                </a:ln>
                <a:solidFill>
                  <a:srgbClr val="006600"/>
                </a:solidFill>
                <a:latin typeface="Monotype Corsiva" panose="03010101010201010101" pitchFamily="66" charset="0"/>
              </a:rPr>
            </a:br>
            <a:r>
              <a:rPr lang="es-ES" sz="2500" b="1" i="1" dirty="0">
                <a:ln w="12700" cmpd="sng">
                  <a:noFill/>
                  <a:prstDash val="solid"/>
                </a:ln>
                <a:solidFill>
                  <a:srgbClr val="006600"/>
                </a:solidFill>
                <a:latin typeface="Monotype Corsiva" panose="03010101010201010101" pitchFamily="66" charset="0"/>
              </a:rPr>
              <a:t>tumba del mío doliente.</a:t>
            </a:r>
            <a:br>
              <a:rPr lang="es-ES" sz="2500" b="1" i="1" dirty="0">
                <a:ln w="12700" cmpd="sng">
                  <a:noFill/>
                  <a:prstDash val="solid"/>
                </a:ln>
                <a:solidFill>
                  <a:srgbClr val="006600"/>
                </a:solidFill>
                <a:latin typeface="Monotype Corsiva" panose="03010101010201010101" pitchFamily="66" charset="0"/>
              </a:rPr>
            </a:br>
            <a:r>
              <a:rPr lang="es-ES" sz="2500" b="1" i="1" dirty="0">
                <a:ln w="12700" cmpd="sng">
                  <a:noFill/>
                  <a:prstDash val="solid"/>
                </a:ln>
                <a:solidFill>
                  <a:srgbClr val="006600"/>
                </a:solidFill>
                <a:latin typeface="Monotype Corsiva" panose="03010101010201010101" pitchFamily="66" charset="0"/>
              </a:rPr>
              <a:t>Que tu carne sea mi carne,</a:t>
            </a:r>
            <a:br>
              <a:rPr lang="es-ES" sz="2500" b="1" i="1" dirty="0">
                <a:ln w="12700" cmpd="sng">
                  <a:noFill/>
                  <a:prstDash val="solid"/>
                </a:ln>
                <a:solidFill>
                  <a:srgbClr val="006600"/>
                </a:solidFill>
                <a:latin typeface="Monotype Corsiva" panose="03010101010201010101" pitchFamily="66" charset="0"/>
              </a:rPr>
            </a:br>
            <a:r>
              <a:rPr lang="es-ES" sz="2500" b="1" i="1" dirty="0">
                <a:ln w="12700" cmpd="sng">
                  <a:noFill/>
                  <a:prstDash val="solid"/>
                </a:ln>
                <a:solidFill>
                  <a:srgbClr val="006600"/>
                </a:solidFill>
                <a:latin typeface="Monotype Corsiva" panose="03010101010201010101" pitchFamily="66" charset="0"/>
              </a:rPr>
              <a:t>que mi frente sea tu frente.</a:t>
            </a:r>
            <a:br>
              <a:rPr lang="es-ES" sz="2500" b="1" i="1" dirty="0">
                <a:ln w="12700" cmpd="sng">
                  <a:noFill/>
                  <a:prstDash val="solid"/>
                </a:ln>
                <a:solidFill>
                  <a:srgbClr val="006600"/>
                </a:solidFill>
                <a:latin typeface="Monotype Corsiva" panose="03010101010201010101" pitchFamily="66" charset="0"/>
              </a:rPr>
            </a:br>
            <a:br>
              <a:rPr lang="es-ES" sz="2500" b="1" i="1" dirty="0">
                <a:ln w="12700" cmpd="sng">
                  <a:noFill/>
                  <a:prstDash val="solid"/>
                </a:ln>
                <a:solidFill>
                  <a:srgbClr val="006600"/>
                </a:solidFill>
                <a:latin typeface="Monotype Corsiva" panose="03010101010201010101" pitchFamily="66" charset="0"/>
              </a:rPr>
            </a:br>
            <a:endParaRPr lang="es-ES" sz="2500" b="1" i="1" dirty="0">
              <a:ln w="12700" cmpd="sng">
                <a:noFill/>
                <a:prstDash val="solid"/>
              </a:ln>
              <a:solidFill>
                <a:srgbClr val="0066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F25F8173-A08C-43EE-856B-9DAF136324D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43000" y="0"/>
            <a:ext cx="13335000" cy="6857999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2A078E9D-E055-459B-BDE3-72D7EC5ACA43}"/>
              </a:ext>
            </a:extLst>
          </p:cNvPr>
          <p:cNvSpPr txBox="1"/>
          <p:nvPr/>
        </p:nvSpPr>
        <p:spPr>
          <a:xfrm>
            <a:off x="537278" y="187347"/>
            <a:ext cx="3711272" cy="240065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69850" h="69850" prst="divot"/>
            </a:sp3d>
          </a:bodyPr>
          <a:lstStyle/>
          <a:p>
            <a:r>
              <a:rPr lang="es-ES" sz="2500" b="1" i="1" dirty="0">
                <a:ln w="12700" cmpd="sng">
                  <a:noFill/>
                  <a:prstDash val="solid"/>
                </a:ln>
                <a:solidFill>
                  <a:srgbClr val="006600"/>
                </a:solidFill>
                <a:latin typeface="Monotype Corsiva" panose="03010101010201010101" pitchFamily="66" charset="0"/>
              </a:rPr>
              <a:t>Para hacer que te enamores</a:t>
            </a:r>
            <a:br>
              <a:rPr lang="es-ES" sz="2500" b="1" i="1" dirty="0">
                <a:ln w="12700" cmpd="sng">
                  <a:noFill/>
                  <a:prstDash val="solid"/>
                </a:ln>
                <a:solidFill>
                  <a:srgbClr val="006600"/>
                </a:solidFill>
                <a:latin typeface="Monotype Corsiva" panose="03010101010201010101" pitchFamily="66" charset="0"/>
              </a:rPr>
            </a:br>
            <a:r>
              <a:rPr lang="es-ES" sz="2500" b="1" i="1" dirty="0">
                <a:ln w="12700" cmpd="sng">
                  <a:noFill/>
                  <a:prstDash val="solid"/>
                </a:ln>
                <a:solidFill>
                  <a:srgbClr val="006600"/>
                </a:solidFill>
                <a:latin typeface="Monotype Corsiva" panose="03010101010201010101" pitchFamily="66" charset="0"/>
              </a:rPr>
              <a:t>de mí con pasión tan fuerte</a:t>
            </a:r>
            <a:br>
              <a:rPr lang="es-ES" sz="2500" b="1" i="1" dirty="0">
                <a:ln w="12700" cmpd="sng">
                  <a:noFill/>
                  <a:prstDash val="solid"/>
                </a:ln>
                <a:solidFill>
                  <a:srgbClr val="006600"/>
                </a:solidFill>
                <a:latin typeface="Monotype Corsiva" panose="03010101010201010101" pitchFamily="66" charset="0"/>
              </a:rPr>
            </a:br>
            <a:r>
              <a:rPr lang="es-ES" sz="2500" b="1" i="1" dirty="0">
                <a:ln w="12700" cmpd="sng">
                  <a:noFill/>
                  <a:prstDash val="solid"/>
                </a:ln>
                <a:solidFill>
                  <a:srgbClr val="006600"/>
                </a:solidFill>
                <a:latin typeface="Monotype Corsiva" panose="03010101010201010101" pitchFamily="66" charset="0"/>
              </a:rPr>
              <a:t>que te consumas buscándome</a:t>
            </a:r>
            <a:br>
              <a:rPr lang="es-ES" sz="2500" b="1" i="1" dirty="0">
                <a:ln w="12700" cmpd="sng">
                  <a:noFill/>
                  <a:prstDash val="solid"/>
                </a:ln>
                <a:solidFill>
                  <a:srgbClr val="006600"/>
                </a:solidFill>
                <a:latin typeface="Monotype Corsiva" panose="03010101010201010101" pitchFamily="66" charset="0"/>
              </a:rPr>
            </a:br>
            <a:r>
              <a:rPr lang="es-ES" sz="2500" b="1" i="1" dirty="0">
                <a:ln w="12700" cmpd="sng">
                  <a:noFill/>
                  <a:prstDash val="solid"/>
                </a:ln>
                <a:solidFill>
                  <a:srgbClr val="006600"/>
                </a:solidFill>
                <a:latin typeface="Monotype Corsiva" panose="03010101010201010101" pitchFamily="66" charset="0"/>
              </a:rPr>
              <a:t>sin que jamás ya me encuentres.</a:t>
            </a:r>
            <a:br>
              <a:rPr lang="es-ES" sz="2500" b="1" i="1" dirty="0">
                <a:ln w="12700" cmpd="sng">
                  <a:noFill/>
                  <a:prstDash val="solid"/>
                </a:ln>
                <a:solidFill>
                  <a:srgbClr val="006600"/>
                </a:solidFill>
                <a:latin typeface="Monotype Corsiva" panose="03010101010201010101" pitchFamily="66" charset="0"/>
              </a:rPr>
            </a:br>
            <a:br>
              <a:rPr lang="es-ES" sz="2500" b="1" i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6600"/>
                </a:solidFill>
                <a:latin typeface="Monotype Corsiva" panose="03010101010201010101" pitchFamily="66" charset="0"/>
              </a:rPr>
            </a:br>
            <a:endParaRPr lang="es-ES" sz="2500" b="1" i="1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0066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22" name="Imagen 21">
            <a:extLst>
              <a:ext uri="{FF2B5EF4-FFF2-40B4-BE49-F238E27FC236}">
                <a16:creationId xmlns:a16="http://schemas.microsoft.com/office/drawing/2014/main" id="{6CE0DFF9-56DF-4355-A9D5-4665F3083BE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7748" y="-188843"/>
            <a:ext cx="12559748" cy="7046843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5393449F-DB5D-499A-8939-61BD42F3B95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3050" y="1997765"/>
            <a:ext cx="2364180" cy="4860235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0AB421D1-671E-49F6-A15D-D2590ABB12E0}"/>
              </a:ext>
            </a:extLst>
          </p:cNvPr>
          <p:cNvSpPr txBox="1"/>
          <p:nvPr/>
        </p:nvSpPr>
        <p:spPr>
          <a:xfrm>
            <a:off x="5122587" y="149086"/>
            <a:ext cx="3595856" cy="278537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69850" h="69850" prst="divot"/>
            </a:sp3d>
          </a:bodyPr>
          <a:lstStyle/>
          <a:p>
            <a:r>
              <a:rPr lang="es-ES" sz="2500" b="1" i="1" dirty="0">
                <a:ln w="12700" cmpd="sng">
                  <a:noFill/>
                  <a:prstDash val="solid"/>
                </a:ln>
                <a:solidFill>
                  <a:srgbClr val="006600"/>
                </a:solidFill>
                <a:latin typeface="Monotype Corsiva" panose="03010101010201010101" pitchFamily="66" charset="0"/>
              </a:rPr>
              <a:t>Para que vayas gritando</a:t>
            </a:r>
            <a:br>
              <a:rPr lang="es-ES" sz="2500" b="1" i="1" dirty="0">
                <a:ln w="12700" cmpd="sng">
                  <a:noFill/>
                  <a:prstDash val="solid"/>
                </a:ln>
                <a:solidFill>
                  <a:srgbClr val="006600"/>
                </a:solidFill>
                <a:latin typeface="Monotype Corsiva" panose="03010101010201010101" pitchFamily="66" charset="0"/>
              </a:rPr>
            </a:br>
            <a:r>
              <a:rPr lang="es-ES" sz="2500" b="1" i="1" dirty="0">
                <a:ln w="12700" cmpd="sng">
                  <a:noFill/>
                  <a:prstDash val="solid"/>
                </a:ln>
                <a:solidFill>
                  <a:srgbClr val="006600"/>
                </a:solidFill>
                <a:latin typeface="Monotype Corsiva" panose="03010101010201010101" pitchFamily="66" charset="0"/>
              </a:rPr>
              <a:t>mi nombre hacia los ponientes,</a:t>
            </a:r>
            <a:br>
              <a:rPr lang="es-ES" sz="2500" b="1" i="1" dirty="0">
                <a:ln w="12700" cmpd="sng">
                  <a:noFill/>
                  <a:prstDash val="solid"/>
                </a:ln>
                <a:solidFill>
                  <a:srgbClr val="006600"/>
                </a:solidFill>
                <a:latin typeface="Monotype Corsiva" panose="03010101010201010101" pitchFamily="66" charset="0"/>
              </a:rPr>
            </a:br>
            <a:r>
              <a:rPr lang="es-ES" sz="2500" b="1" i="1" dirty="0">
                <a:ln w="12700" cmpd="sng">
                  <a:noFill/>
                  <a:prstDash val="solid"/>
                </a:ln>
                <a:solidFill>
                  <a:srgbClr val="006600"/>
                </a:solidFill>
                <a:latin typeface="Monotype Corsiva" panose="03010101010201010101" pitchFamily="66" charset="0"/>
              </a:rPr>
              <a:t>preguntando por mí al agua,</a:t>
            </a:r>
            <a:br>
              <a:rPr lang="es-ES" sz="2500" b="1" i="1" dirty="0">
                <a:ln w="12700" cmpd="sng">
                  <a:noFill/>
                  <a:prstDash val="solid"/>
                </a:ln>
                <a:solidFill>
                  <a:srgbClr val="006600"/>
                </a:solidFill>
                <a:latin typeface="Monotype Corsiva" panose="03010101010201010101" pitchFamily="66" charset="0"/>
              </a:rPr>
            </a:br>
            <a:r>
              <a:rPr lang="es-ES" sz="2500" b="1" i="1" dirty="0">
                <a:ln w="12700" cmpd="sng">
                  <a:noFill/>
                  <a:prstDash val="solid"/>
                </a:ln>
                <a:solidFill>
                  <a:srgbClr val="006600"/>
                </a:solidFill>
                <a:latin typeface="Monotype Corsiva" panose="03010101010201010101" pitchFamily="66" charset="0"/>
              </a:rPr>
              <a:t>bebiendo triste las hieles</a:t>
            </a:r>
            <a:br>
              <a:rPr lang="es-ES" sz="2500" b="1" i="1" dirty="0">
                <a:ln w="12700" cmpd="sng">
                  <a:noFill/>
                  <a:prstDash val="solid"/>
                </a:ln>
                <a:solidFill>
                  <a:srgbClr val="006600"/>
                </a:solidFill>
                <a:latin typeface="Monotype Corsiva" panose="03010101010201010101" pitchFamily="66" charset="0"/>
              </a:rPr>
            </a:br>
            <a:r>
              <a:rPr lang="es-ES" sz="2500" b="1" i="1" dirty="0">
                <a:ln w="12700" cmpd="sng">
                  <a:noFill/>
                  <a:prstDash val="solid"/>
                </a:ln>
                <a:solidFill>
                  <a:srgbClr val="006600"/>
                </a:solidFill>
                <a:latin typeface="Monotype Corsiva" panose="03010101010201010101" pitchFamily="66" charset="0"/>
              </a:rPr>
              <a:t>que antes dejó en el camino</a:t>
            </a:r>
            <a:br>
              <a:rPr lang="es-ES" sz="2500" b="1" i="1" dirty="0">
                <a:ln w="12700" cmpd="sng">
                  <a:noFill/>
                  <a:prstDash val="solid"/>
                </a:ln>
                <a:solidFill>
                  <a:srgbClr val="006600"/>
                </a:solidFill>
                <a:latin typeface="Monotype Corsiva" panose="03010101010201010101" pitchFamily="66" charset="0"/>
              </a:rPr>
            </a:br>
            <a:r>
              <a:rPr lang="es-ES" sz="2500" b="1" i="1" dirty="0">
                <a:ln w="12700" cmpd="sng">
                  <a:noFill/>
                  <a:prstDash val="solid"/>
                </a:ln>
                <a:solidFill>
                  <a:srgbClr val="006600"/>
                </a:solidFill>
                <a:latin typeface="Monotype Corsiva" panose="03010101010201010101" pitchFamily="66" charset="0"/>
              </a:rPr>
              <a:t>mi corazón al quererte.</a:t>
            </a:r>
            <a:br>
              <a:rPr lang="es-ES" sz="2500" b="1" i="1" dirty="0">
                <a:ln w="12700" cmpd="sng">
                  <a:noFill/>
                  <a:prstDash val="solid"/>
                </a:ln>
                <a:solidFill>
                  <a:srgbClr val="006600"/>
                </a:solidFill>
                <a:latin typeface="Monotype Corsiva" panose="03010101010201010101" pitchFamily="66" charset="0"/>
              </a:rPr>
            </a:br>
            <a:endParaRPr lang="en-CA" sz="2500" dirty="0">
              <a:ln w="12700" cmpd="sng">
                <a:noFill/>
                <a:prstDash val="solid"/>
              </a:ln>
              <a:solidFill>
                <a:srgbClr val="0066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DE5B5E5C-7A95-4EE4-ABF5-87BD5DC75471}"/>
              </a:ext>
            </a:extLst>
          </p:cNvPr>
          <p:cNvSpPr txBox="1"/>
          <p:nvPr/>
        </p:nvSpPr>
        <p:spPr>
          <a:xfrm>
            <a:off x="5126741" y="120580"/>
            <a:ext cx="3198311" cy="163121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69850" h="69850" prst="divot"/>
            </a:sp3d>
          </a:bodyPr>
          <a:lstStyle/>
          <a:p>
            <a:r>
              <a:rPr lang="es-ES" sz="2500" b="1" i="1" dirty="0">
                <a:ln w="12700" cmpd="sng">
                  <a:noFill/>
                  <a:prstDash val="solid"/>
                </a:ln>
                <a:solidFill>
                  <a:srgbClr val="006600"/>
                </a:solidFill>
                <a:latin typeface="Monotype Corsiva" panose="03010101010201010101" pitchFamily="66" charset="0"/>
              </a:rPr>
              <a:t>Quisiera estar en tu pecho</a:t>
            </a:r>
            <a:br>
              <a:rPr lang="es-ES" sz="2500" b="1" i="1" dirty="0">
                <a:ln w="12700" cmpd="sng">
                  <a:noFill/>
                  <a:prstDash val="solid"/>
                </a:ln>
                <a:solidFill>
                  <a:srgbClr val="006600"/>
                </a:solidFill>
                <a:latin typeface="Monotype Corsiva" panose="03010101010201010101" pitchFamily="66" charset="0"/>
              </a:rPr>
            </a:br>
            <a:r>
              <a:rPr lang="es-ES" sz="2500" b="1" i="1" dirty="0">
                <a:ln w="12700" cmpd="sng">
                  <a:noFill/>
                  <a:prstDash val="solid"/>
                </a:ln>
                <a:solidFill>
                  <a:srgbClr val="006600"/>
                </a:solidFill>
                <a:latin typeface="Monotype Corsiva" panose="03010101010201010101" pitchFamily="66" charset="0"/>
              </a:rPr>
              <a:t>para en sangre deshacerme.</a:t>
            </a:r>
            <a:br>
              <a:rPr lang="es-ES" sz="2500" b="1" i="1" dirty="0">
                <a:ln w="12700" cmpd="sng">
                  <a:noFill/>
                  <a:prstDash val="solid"/>
                </a:ln>
                <a:solidFill>
                  <a:srgbClr val="006600"/>
                </a:solidFill>
                <a:latin typeface="Monotype Corsiva" panose="03010101010201010101" pitchFamily="66" charset="0"/>
              </a:rPr>
            </a:br>
            <a:r>
              <a:rPr lang="es-ES" sz="2500" b="1" i="1" dirty="0">
                <a:ln w="12700" cmpd="sng">
                  <a:noFill/>
                  <a:prstDash val="solid"/>
                </a:ln>
                <a:solidFill>
                  <a:srgbClr val="006600"/>
                </a:solidFill>
                <a:latin typeface="Monotype Corsiva" panose="03010101010201010101" pitchFamily="66" charset="0"/>
              </a:rPr>
              <a:t>Quisiera en tu cabellera</a:t>
            </a:r>
            <a:br>
              <a:rPr lang="es-ES" sz="2500" b="1" i="1" dirty="0">
                <a:ln w="12700" cmpd="sng">
                  <a:noFill/>
                  <a:prstDash val="solid"/>
                </a:ln>
                <a:solidFill>
                  <a:srgbClr val="006600"/>
                </a:solidFill>
                <a:latin typeface="Monotype Corsiva" panose="03010101010201010101" pitchFamily="66" charset="0"/>
              </a:rPr>
            </a:br>
            <a:r>
              <a:rPr lang="es-ES" sz="2500" b="1" i="1" dirty="0">
                <a:ln w="12700" cmpd="sng">
                  <a:noFill/>
                  <a:prstDash val="solid"/>
                </a:ln>
                <a:solidFill>
                  <a:srgbClr val="006600"/>
                </a:solidFill>
                <a:latin typeface="Monotype Corsiva" panose="03010101010201010101" pitchFamily="66" charset="0"/>
              </a:rPr>
              <a:t>de oro soñar para siempre.</a:t>
            </a:r>
            <a:endParaRPr lang="en-CA" sz="2500" dirty="0">
              <a:solidFill>
                <a:srgbClr val="0066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320460A7-D442-4A65-8B37-BCBBD3095FE8}"/>
              </a:ext>
            </a:extLst>
          </p:cNvPr>
          <p:cNvSpPr txBox="1"/>
          <p:nvPr/>
        </p:nvSpPr>
        <p:spPr>
          <a:xfrm>
            <a:off x="5148467" y="139147"/>
            <a:ext cx="4244008" cy="163121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s-ES" sz="2500" b="1" i="1" dirty="0">
                <a:ln w="12700" cmpd="sng">
                  <a:noFill/>
                  <a:prstDash val="solid"/>
                </a:ln>
                <a:solidFill>
                  <a:srgbClr val="006600"/>
                </a:solidFill>
                <a:latin typeface="Monotype Corsiva" panose="03010101010201010101" pitchFamily="66" charset="0"/>
              </a:rPr>
              <a:t>Quisiera que toda mi alma</a:t>
            </a:r>
            <a:br>
              <a:rPr lang="es-ES" sz="2500" b="1" i="1" dirty="0">
                <a:ln w="12700" cmpd="sng">
                  <a:noFill/>
                  <a:prstDash val="solid"/>
                </a:ln>
                <a:solidFill>
                  <a:srgbClr val="006600"/>
                </a:solidFill>
                <a:latin typeface="Monotype Corsiva" panose="03010101010201010101" pitchFamily="66" charset="0"/>
              </a:rPr>
            </a:br>
            <a:r>
              <a:rPr lang="es-ES" sz="2500" b="1" i="1" dirty="0">
                <a:ln w="12700" cmpd="sng">
                  <a:noFill/>
                  <a:prstDash val="solid"/>
                </a:ln>
                <a:solidFill>
                  <a:srgbClr val="006600"/>
                </a:solidFill>
                <a:latin typeface="Monotype Corsiva" panose="03010101010201010101" pitchFamily="66" charset="0"/>
              </a:rPr>
              <a:t>entrara en tu cuerpo breve</a:t>
            </a:r>
            <a:br>
              <a:rPr lang="es-ES" sz="2500" b="1" i="1" dirty="0">
                <a:ln w="12700" cmpd="sng">
                  <a:noFill/>
                  <a:prstDash val="solid"/>
                </a:ln>
                <a:solidFill>
                  <a:srgbClr val="006600"/>
                </a:solidFill>
                <a:latin typeface="Monotype Corsiva" panose="03010101010201010101" pitchFamily="66" charset="0"/>
              </a:rPr>
            </a:br>
            <a:r>
              <a:rPr lang="es-ES" sz="2500" b="1" i="1" dirty="0">
                <a:ln w="12700" cmpd="sng">
                  <a:noFill/>
                  <a:prstDash val="solid"/>
                </a:ln>
                <a:solidFill>
                  <a:srgbClr val="006600"/>
                </a:solidFill>
                <a:latin typeface="Monotype Corsiva" panose="03010101010201010101" pitchFamily="66" charset="0"/>
              </a:rPr>
              <a:t>y ser yo tu pensamiento</a:t>
            </a:r>
            <a:br>
              <a:rPr lang="es-ES" sz="2500" b="1" i="1" dirty="0">
                <a:ln w="12700" cmpd="sng">
                  <a:noFill/>
                  <a:prstDash val="solid"/>
                </a:ln>
                <a:solidFill>
                  <a:srgbClr val="006600"/>
                </a:solidFill>
                <a:latin typeface="Monotype Corsiva" panose="03010101010201010101" pitchFamily="66" charset="0"/>
              </a:rPr>
            </a:br>
            <a:r>
              <a:rPr lang="es-ES" sz="2500" b="1" i="1" dirty="0">
                <a:ln w="12700" cmpd="sng">
                  <a:noFill/>
                  <a:prstDash val="solid"/>
                </a:ln>
                <a:solidFill>
                  <a:srgbClr val="006600"/>
                </a:solidFill>
                <a:latin typeface="Monotype Corsiva" panose="03010101010201010101" pitchFamily="66" charset="0"/>
              </a:rPr>
              <a:t>y ser yo tu blanco veste.</a:t>
            </a:r>
            <a:endParaRPr lang="en-CA" sz="2500" dirty="0">
              <a:solidFill>
                <a:srgbClr val="0066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620FF460-BAFF-4A7F-8A54-9E3876A39EC2}"/>
              </a:ext>
            </a:extLst>
          </p:cNvPr>
          <p:cNvSpPr txBox="1"/>
          <p:nvPr/>
        </p:nvSpPr>
        <p:spPr>
          <a:xfrm>
            <a:off x="829610" y="201067"/>
            <a:ext cx="3377848" cy="201593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69850" h="69850" prst="divot"/>
            </a:sp3d>
          </a:bodyPr>
          <a:lstStyle/>
          <a:p>
            <a:r>
              <a:rPr lang="es-ES" sz="2500" b="1" i="1" dirty="0">
                <a:solidFill>
                  <a:srgbClr val="006600"/>
                </a:solidFill>
                <a:latin typeface="Monotype Corsiva" panose="03010101010201010101" pitchFamily="66" charset="0"/>
              </a:rPr>
              <a:t>Y yo mientras iré dentro</a:t>
            </a:r>
            <a:br>
              <a:rPr lang="es-ES" sz="2500" b="1" i="1" dirty="0">
                <a:solidFill>
                  <a:srgbClr val="006600"/>
                </a:solidFill>
                <a:latin typeface="Monotype Corsiva" panose="03010101010201010101" pitchFamily="66" charset="0"/>
              </a:rPr>
            </a:br>
            <a:r>
              <a:rPr lang="es-ES" sz="2500" b="1" i="1" dirty="0">
                <a:solidFill>
                  <a:srgbClr val="006600"/>
                </a:solidFill>
                <a:latin typeface="Monotype Corsiva" panose="03010101010201010101" pitchFamily="66" charset="0"/>
              </a:rPr>
              <a:t>de tu cuerpo dulce y débil,</a:t>
            </a:r>
            <a:br>
              <a:rPr lang="es-ES" sz="2500" b="1" i="1" dirty="0">
                <a:solidFill>
                  <a:srgbClr val="006600"/>
                </a:solidFill>
                <a:latin typeface="Monotype Corsiva" panose="03010101010201010101" pitchFamily="66" charset="0"/>
              </a:rPr>
            </a:br>
            <a:r>
              <a:rPr lang="es-ES" sz="2500" b="1" i="1" dirty="0">
                <a:solidFill>
                  <a:srgbClr val="006600"/>
                </a:solidFill>
                <a:latin typeface="Monotype Corsiva" panose="03010101010201010101" pitchFamily="66" charset="0"/>
              </a:rPr>
              <a:t>siendo yo, mujer, tú misma,</a:t>
            </a:r>
            <a:br>
              <a:rPr lang="es-ES" sz="2500" b="1" i="1" dirty="0">
                <a:solidFill>
                  <a:srgbClr val="006600"/>
                </a:solidFill>
                <a:latin typeface="Monotype Corsiva" panose="03010101010201010101" pitchFamily="66" charset="0"/>
              </a:rPr>
            </a:br>
            <a:r>
              <a:rPr lang="es-ES" sz="2500" b="1" i="1" dirty="0">
                <a:solidFill>
                  <a:srgbClr val="006600"/>
                </a:solidFill>
                <a:latin typeface="Monotype Corsiva" panose="03010101010201010101" pitchFamily="66" charset="0"/>
              </a:rPr>
              <a:t>y estando en ti para siempre,</a:t>
            </a:r>
            <a:br>
              <a:rPr lang="es-ES" sz="2500" b="1" i="1" dirty="0">
                <a:solidFill>
                  <a:srgbClr val="006600"/>
                </a:solidFill>
                <a:latin typeface="Monotype Corsiva" panose="03010101010201010101" pitchFamily="66" charset="0"/>
              </a:rPr>
            </a:br>
            <a:endParaRPr lang="en-CA" sz="2500" b="1" i="1" dirty="0">
              <a:solidFill>
                <a:srgbClr val="0066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055F4AD7-874B-4689-97F7-7BD89F92ACA0}"/>
              </a:ext>
            </a:extLst>
          </p:cNvPr>
          <p:cNvSpPr txBox="1"/>
          <p:nvPr/>
        </p:nvSpPr>
        <p:spPr>
          <a:xfrm>
            <a:off x="5118653" y="149088"/>
            <a:ext cx="3602268" cy="163121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69850" h="69850" prst="divot"/>
            </a:sp3d>
          </a:bodyPr>
          <a:lstStyle/>
          <a:p>
            <a:r>
              <a:rPr lang="es-ES" sz="2500" b="1" i="1" dirty="0">
                <a:solidFill>
                  <a:srgbClr val="006600"/>
                </a:solidFill>
                <a:latin typeface="Monotype Corsiva" panose="03010101010201010101" pitchFamily="66" charset="0"/>
              </a:rPr>
              <a:t>mientras tú en vano me buscas</a:t>
            </a:r>
            <a:br>
              <a:rPr lang="es-ES" sz="2500" b="1" i="1" dirty="0">
                <a:solidFill>
                  <a:srgbClr val="006600"/>
                </a:solidFill>
                <a:latin typeface="Monotype Corsiva" panose="03010101010201010101" pitchFamily="66" charset="0"/>
              </a:rPr>
            </a:br>
            <a:r>
              <a:rPr lang="es-ES" sz="2500" b="1" i="1" dirty="0">
                <a:solidFill>
                  <a:srgbClr val="006600"/>
                </a:solidFill>
                <a:latin typeface="Monotype Corsiva" panose="03010101010201010101" pitchFamily="66" charset="0"/>
              </a:rPr>
              <a:t>desde Oriente a Occidente,</a:t>
            </a:r>
            <a:br>
              <a:rPr lang="es-ES" sz="2500" b="1" i="1" dirty="0">
                <a:solidFill>
                  <a:srgbClr val="006600"/>
                </a:solidFill>
                <a:latin typeface="Monotype Corsiva" panose="03010101010201010101" pitchFamily="66" charset="0"/>
              </a:rPr>
            </a:br>
            <a:r>
              <a:rPr lang="es-ES" sz="2500" b="1" i="1" dirty="0">
                <a:solidFill>
                  <a:srgbClr val="006600"/>
                </a:solidFill>
                <a:latin typeface="Monotype Corsiva" panose="03010101010201010101" pitchFamily="66" charset="0"/>
              </a:rPr>
              <a:t>hasta que al fin nos quemara</a:t>
            </a:r>
            <a:br>
              <a:rPr lang="es-ES" sz="2500" b="1" i="1" dirty="0">
                <a:solidFill>
                  <a:srgbClr val="006600"/>
                </a:solidFill>
                <a:latin typeface="Monotype Corsiva" panose="03010101010201010101" pitchFamily="66" charset="0"/>
              </a:rPr>
            </a:br>
            <a:r>
              <a:rPr lang="es-ES" sz="2500" b="1" i="1" dirty="0">
                <a:solidFill>
                  <a:srgbClr val="006600"/>
                </a:solidFill>
                <a:latin typeface="Monotype Corsiva" panose="03010101010201010101" pitchFamily="66" charset="0"/>
              </a:rPr>
              <a:t>la llama gris de la muerte.</a:t>
            </a:r>
            <a:endParaRPr lang="en-CA" sz="2500" b="1" i="1" dirty="0">
              <a:solidFill>
                <a:srgbClr val="0066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9" name="Imagen 18">
            <a:extLst>
              <a:ext uri="{FF2B5EF4-FFF2-40B4-BE49-F238E27FC236}">
                <a16:creationId xmlns:a16="http://schemas.microsoft.com/office/drawing/2014/main" id="{0D58B799-AED2-4BD3-9315-661CE03B991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55982" y="-178904"/>
            <a:ext cx="12847982" cy="7036904"/>
          </a:xfrm>
          <a:prstGeom prst="rect">
            <a:avLst/>
          </a:prstGeom>
        </p:spPr>
      </p:pic>
      <p:sp>
        <p:nvSpPr>
          <p:cNvPr id="15" name="CuadroTexto 14">
            <a:extLst>
              <a:ext uri="{FF2B5EF4-FFF2-40B4-BE49-F238E27FC236}">
                <a16:creationId xmlns:a16="http://schemas.microsoft.com/office/drawing/2014/main" id="{1F10760F-93C3-43B9-B036-95A3BDB1DB12}"/>
              </a:ext>
            </a:extLst>
          </p:cNvPr>
          <p:cNvSpPr txBox="1"/>
          <p:nvPr/>
        </p:nvSpPr>
        <p:spPr>
          <a:xfrm>
            <a:off x="3935895" y="3120887"/>
            <a:ext cx="3766931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en-CA" sz="4800" b="1" dirty="0">
                <a:ln/>
                <a:solidFill>
                  <a:schemeClr val="accent4"/>
                </a:solidFill>
                <a:latin typeface="Fiolex Girls" panose="020B0603050302020204" pitchFamily="34" charset="0"/>
              </a:rPr>
              <a:t>inesgaret</a:t>
            </a:r>
            <a:r>
              <a:rPr lang="en-CA" sz="4500" b="1" dirty="0">
                <a:ln/>
                <a:solidFill>
                  <a:schemeClr val="accent4"/>
                </a:solidFill>
                <a:latin typeface="Fiolex Girls" panose="020B0603050302020204" pitchFamily="34" charset="0"/>
              </a:rPr>
              <a:t>@gmail.com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5B9D5934-4C13-429A-87F7-F0671CBEF876}"/>
              </a:ext>
            </a:extLst>
          </p:cNvPr>
          <p:cNvSpPr txBox="1"/>
          <p:nvPr/>
        </p:nvSpPr>
        <p:spPr>
          <a:xfrm>
            <a:off x="3379303" y="5128593"/>
            <a:ext cx="5367131" cy="4770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en-CA" sz="2500" i="1" dirty="0">
                <a:ln/>
                <a:solidFill>
                  <a:schemeClr val="accent4"/>
                </a:solidFill>
                <a:latin typeface="Candara" panose="020E0502030303020204" pitchFamily="34" charset="0"/>
              </a:rPr>
              <a:t>Audio – Caruso – Giovanni </a:t>
            </a:r>
            <a:r>
              <a:rPr lang="en-CA" sz="2500" i="1" dirty="0" err="1">
                <a:ln/>
                <a:solidFill>
                  <a:schemeClr val="accent4"/>
                </a:solidFill>
                <a:latin typeface="Candara" panose="020E0502030303020204" pitchFamily="34" charset="0"/>
              </a:rPr>
              <a:t>Marradi</a:t>
            </a:r>
            <a:endParaRPr lang="en-CA" sz="2500" i="1" dirty="0">
              <a:ln/>
              <a:solidFill>
                <a:schemeClr val="accent4"/>
              </a:solidFill>
              <a:latin typeface="Candara" panose="020E0502030303020204" pitchFamily="34" charset="0"/>
            </a:endParaRP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D0856225-7893-48AB-B1FC-4B876127ECA5}"/>
              </a:ext>
            </a:extLst>
          </p:cNvPr>
          <p:cNvSpPr txBox="1"/>
          <p:nvPr/>
        </p:nvSpPr>
        <p:spPr>
          <a:xfrm flipH="1">
            <a:off x="2003727" y="6261653"/>
            <a:ext cx="7766438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es-ES" b="1" i="1" dirty="0">
                <a:ln/>
                <a:solidFill>
                  <a:schemeClr val="accent4"/>
                </a:solidFill>
              </a:rPr>
              <a:t>Todos los derechos de autor © pertenecen a los respectivos artistas / fotógrafos</a:t>
            </a:r>
            <a:endParaRPr lang="en-CA" b="1" dirty="0">
              <a:ln/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96998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">
        <p15:prstTrans prst="curtains"/>
      </p:transition>
    </mc:Choice>
    <mc:Fallback xmlns="">
      <p:transition spd="slow" advClick="0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376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3160"/>
                            </p:stCondLst>
                            <p:childTnLst>
                              <p:par>
                                <p:cTn id="20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816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896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9460"/>
                            </p:stCondLst>
                            <p:childTnLst>
                              <p:par>
                                <p:cTn id="42" presetID="10" presetClass="exit" presetSubtype="0" fill="hold" grpId="1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296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252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29960"/>
                            </p:stCondLst>
                            <p:childTnLst>
                              <p:par>
                                <p:cTn id="64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3396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5406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75560"/>
                            </p:stCondLst>
                            <p:childTnLst>
                              <p:par>
                                <p:cTn id="86" presetID="10" presetClass="exit" presetSubtype="0" fill="hold" grpId="1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8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grpId="1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9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7806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84560"/>
                            </p:stCondLst>
                            <p:childTnLst>
                              <p:par>
                                <p:cTn id="9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88060"/>
                            </p:stCondLst>
                            <p:childTnLst>
                              <p:par>
                                <p:cTn id="101" presetID="26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94160"/>
                            </p:stCondLst>
                            <p:childTnLst>
                              <p:par>
                                <p:cTn id="11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9666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0" grpId="1"/>
      <p:bldP spid="4" grpId="0"/>
      <p:bldP spid="4" grpId="1"/>
      <p:bldP spid="2" grpId="0"/>
      <p:bldP spid="2" grpId="1"/>
      <p:bldP spid="8" grpId="0"/>
      <p:bldP spid="8" grpId="1"/>
      <p:bldP spid="9" grpId="0"/>
      <p:bldP spid="9" grpId="1"/>
      <p:bldP spid="10" grpId="0"/>
      <p:bldP spid="10" grpId="1"/>
      <p:bldP spid="12" grpId="0"/>
      <p:bldP spid="12" grpId="1"/>
      <p:bldP spid="13" grpId="0"/>
      <p:bldP spid="13" grpId="1"/>
      <p:bldP spid="15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EB6E9031-081F-47EA-A04B-A209924C91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76F9223F-29BA-4872-9064-275783383E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7A97F659-BE40-4E5E-921F-5E3FB17BCB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C56E5479-5A5B-4185-BA47-DE8A4AF893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61004355-977B-410B-854F-7E39F03334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5CEB303D-4C3F-4F9E-988E-EB96EA2463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56281029-BC1F-468C-9B0D-AA32FC9186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5AF550F6-1C81-47FC-89FD-E3E931985A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FB6A6885-3FBB-4372-81AB-B3B406B565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4B3E1603-7EFD-4D05-BE39-561BF3B767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3EEE88F4-9673-4F6D-95AE-994C3FE593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3676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>
        <p:fade/>
      </p:transition>
    </mc:Choice>
    <mc:Fallback>
      <p:transition spd="med" advClick="0">
        <p:fade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973</TotalTime>
  <Words>85</Words>
  <Application>Microsoft Office PowerPoint</Application>
  <PresentationFormat>Panorámica</PresentationFormat>
  <Paragraphs>15</Paragraphs>
  <Slides>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12" baseType="lpstr">
      <vt:lpstr>Candara</vt:lpstr>
      <vt:lpstr>Calibri Light</vt:lpstr>
      <vt:lpstr>Monotype Corsiva</vt:lpstr>
      <vt:lpstr>Arial</vt:lpstr>
      <vt:lpstr>Calibri</vt:lpstr>
      <vt:lpstr>Bauhaus 93</vt:lpstr>
      <vt:lpstr>Kristen ITC</vt:lpstr>
      <vt:lpstr>Fiolex Girls</vt:lpstr>
      <vt:lpstr>Tema de Office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INES GARET</dc:creator>
  <cp:lastModifiedBy>INES GARET</cp:lastModifiedBy>
  <cp:revision>65</cp:revision>
  <dcterms:created xsi:type="dcterms:W3CDTF">2020-05-25T23:19:00Z</dcterms:created>
  <dcterms:modified xsi:type="dcterms:W3CDTF">2020-06-02T13:11:04Z</dcterms:modified>
</cp:coreProperties>
</file>