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73" r:id="rId3"/>
    <p:sldId id="281" r:id="rId4"/>
    <p:sldId id="284" r:id="rId5"/>
    <p:sldId id="295" r:id="rId6"/>
    <p:sldId id="297" r:id="rId7"/>
    <p:sldId id="267" r:id="rId8"/>
    <p:sldId id="261" r:id="rId9"/>
    <p:sldId id="264" r:id="rId10"/>
    <p:sldId id="285" r:id="rId11"/>
    <p:sldId id="265" r:id="rId12"/>
    <p:sldId id="262" r:id="rId13"/>
    <p:sldId id="287" r:id="rId14"/>
    <p:sldId id="292" r:id="rId15"/>
    <p:sldId id="276" r:id="rId16"/>
    <p:sldId id="301" r:id="rId17"/>
    <p:sldId id="302" r:id="rId18"/>
  </p:sldIdLst>
  <p:sldSz cx="11485563" cy="7885113"/>
  <p:notesSz cx="6858000" cy="9144000"/>
  <p:defaultTextStyle>
    <a:defPPr>
      <a:defRPr lang="es-ES"/>
    </a:defPPr>
    <a:lvl1pPr marL="0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44193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088385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32579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176771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720964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265156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809350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353542" algn="l" defTabSz="108838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FdSeDHcmPN/V68bvEh1tQ==" hashData="bTTm4gTy0KYRedFkLRL/nRgJzy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2" y="42"/>
      </p:cViewPr>
      <p:guideLst>
        <p:guide orient="horz" pos="2484"/>
        <p:guide pos="361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DC63D8-F728-44FE-8DD4-1E4634524FE6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685800"/>
            <a:ext cx="4994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17CF03-90DD-4341-909A-D03CDDA94A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3115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4193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8385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32579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6771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20964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5156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09350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3542" algn="l" defTabSz="108838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17CF03-90DD-4341-909A-D03CDDA94AC5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889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1419" y="2449498"/>
            <a:ext cx="9762730" cy="169018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22837" y="4468232"/>
            <a:ext cx="8039894" cy="201508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497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506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7281" y="5066917"/>
            <a:ext cx="9762730" cy="1566071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07281" y="3342048"/>
            <a:ext cx="9762730" cy="17248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93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8838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7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77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167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4280" y="1839860"/>
            <a:ext cx="5072791" cy="5203810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38496" y="1839860"/>
            <a:ext cx="5072791" cy="5203810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30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4280" y="1765025"/>
            <a:ext cx="5074785" cy="7355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93" indent="0">
              <a:buNone/>
              <a:defRPr sz="2400" b="1"/>
            </a:lvl2pPr>
            <a:lvl3pPr marL="1088385" indent="0">
              <a:buNone/>
              <a:defRPr sz="2200" b="1"/>
            </a:lvl3pPr>
            <a:lvl4pPr marL="1632579" indent="0">
              <a:buNone/>
              <a:defRPr sz="1900" b="1"/>
            </a:lvl4pPr>
            <a:lvl5pPr marL="2176771" indent="0">
              <a:buNone/>
              <a:defRPr sz="1900" b="1"/>
            </a:lvl5pPr>
            <a:lvl6pPr marL="2720964" indent="0">
              <a:buNone/>
              <a:defRPr sz="1900" b="1"/>
            </a:lvl6pPr>
            <a:lvl7pPr marL="3265156" indent="0">
              <a:buNone/>
              <a:defRPr sz="1900" b="1"/>
            </a:lvl7pPr>
            <a:lvl8pPr marL="3809350" indent="0">
              <a:buNone/>
              <a:defRPr sz="1900" b="1"/>
            </a:lvl8pPr>
            <a:lvl9pPr marL="4353542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4280" y="2500604"/>
            <a:ext cx="5074785" cy="454306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34506" y="1765025"/>
            <a:ext cx="5076778" cy="7355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93" indent="0">
              <a:buNone/>
              <a:defRPr sz="2400" b="1"/>
            </a:lvl2pPr>
            <a:lvl3pPr marL="1088385" indent="0">
              <a:buNone/>
              <a:defRPr sz="2200" b="1"/>
            </a:lvl3pPr>
            <a:lvl4pPr marL="1632579" indent="0">
              <a:buNone/>
              <a:defRPr sz="1900" b="1"/>
            </a:lvl4pPr>
            <a:lvl5pPr marL="2176771" indent="0">
              <a:buNone/>
              <a:defRPr sz="1900" b="1"/>
            </a:lvl5pPr>
            <a:lvl6pPr marL="2720964" indent="0">
              <a:buNone/>
              <a:defRPr sz="1900" b="1"/>
            </a:lvl6pPr>
            <a:lvl7pPr marL="3265156" indent="0">
              <a:buNone/>
              <a:defRPr sz="1900" b="1"/>
            </a:lvl7pPr>
            <a:lvl8pPr marL="3809350" indent="0">
              <a:buNone/>
              <a:defRPr sz="1900" b="1"/>
            </a:lvl8pPr>
            <a:lvl9pPr marL="4353542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34506" y="2500604"/>
            <a:ext cx="5076778" cy="454306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177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536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500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280" y="313944"/>
            <a:ext cx="3778670" cy="133608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90538" y="313946"/>
            <a:ext cx="6420748" cy="6729725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4280" y="1650034"/>
            <a:ext cx="3778670" cy="5393636"/>
          </a:xfrm>
        </p:spPr>
        <p:txBody>
          <a:bodyPr/>
          <a:lstStyle>
            <a:lvl1pPr marL="0" indent="0">
              <a:buNone/>
              <a:defRPr sz="1700"/>
            </a:lvl1pPr>
            <a:lvl2pPr marL="544193" indent="0">
              <a:buNone/>
              <a:defRPr sz="1400"/>
            </a:lvl2pPr>
            <a:lvl3pPr marL="1088385" indent="0">
              <a:buNone/>
              <a:defRPr sz="1100"/>
            </a:lvl3pPr>
            <a:lvl4pPr marL="1632579" indent="0">
              <a:buNone/>
              <a:defRPr sz="1000"/>
            </a:lvl4pPr>
            <a:lvl5pPr marL="2176771" indent="0">
              <a:buNone/>
              <a:defRPr sz="1000"/>
            </a:lvl5pPr>
            <a:lvl6pPr marL="2720964" indent="0">
              <a:buNone/>
              <a:defRPr sz="1000"/>
            </a:lvl6pPr>
            <a:lvl7pPr marL="3265156" indent="0">
              <a:buNone/>
              <a:defRPr sz="1000"/>
            </a:lvl7pPr>
            <a:lvl8pPr marL="3809350" indent="0">
              <a:buNone/>
              <a:defRPr sz="1000"/>
            </a:lvl8pPr>
            <a:lvl9pPr marL="4353542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952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51251" y="5519580"/>
            <a:ext cx="6891338" cy="65161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51251" y="704550"/>
            <a:ext cx="6891338" cy="4731068"/>
          </a:xfrm>
        </p:spPr>
        <p:txBody>
          <a:bodyPr/>
          <a:lstStyle>
            <a:lvl1pPr marL="0" indent="0">
              <a:buNone/>
              <a:defRPr sz="3800"/>
            </a:lvl1pPr>
            <a:lvl2pPr marL="544193" indent="0">
              <a:buNone/>
              <a:defRPr sz="3300"/>
            </a:lvl2pPr>
            <a:lvl3pPr marL="1088385" indent="0">
              <a:buNone/>
              <a:defRPr sz="2900"/>
            </a:lvl3pPr>
            <a:lvl4pPr marL="1632579" indent="0">
              <a:buNone/>
              <a:defRPr sz="2400"/>
            </a:lvl4pPr>
            <a:lvl5pPr marL="2176771" indent="0">
              <a:buNone/>
              <a:defRPr sz="2400"/>
            </a:lvl5pPr>
            <a:lvl6pPr marL="2720964" indent="0">
              <a:buNone/>
              <a:defRPr sz="2400"/>
            </a:lvl6pPr>
            <a:lvl7pPr marL="3265156" indent="0">
              <a:buNone/>
              <a:defRPr sz="2400"/>
            </a:lvl7pPr>
            <a:lvl8pPr marL="3809350" indent="0">
              <a:buNone/>
              <a:defRPr sz="2400"/>
            </a:lvl8pPr>
            <a:lvl9pPr marL="4353542" indent="0">
              <a:buNone/>
              <a:defRPr sz="24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51251" y="6171197"/>
            <a:ext cx="6891338" cy="925405"/>
          </a:xfrm>
        </p:spPr>
        <p:txBody>
          <a:bodyPr/>
          <a:lstStyle>
            <a:lvl1pPr marL="0" indent="0">
              <a:buNone/>
              <a:defRPr sz="1700"/>
            </a:lvl1pPr>
            <a:lvl2pPr marL="544193" indent="0">
              <a:buNone/>
              <a:defRPr sz="1400"/>
            </a:lvl2pPr>
            <a:lvl3pPr marL="1088385" indent="0">
              <a:buNone/>
              <a:defRPr sz="1100"/>
            </a:lvl3pPr>
            <a:lvl4pPr marL="1632579" indent="0">
              <a:buNone/>
              <a:defRPr sz="1000"/>
            </a:lvl4pPr>
            <a:lvl5pPr marL="2176771" indent="0">
              <a:buNone/>
              <a:defRPr sz="1000"/>
            </a:lvl5pPr>
            <a:lvl6pPr marL="2720964" indent="0">
              <a:buNone/>
              <a:defRPr sz="1000"/>
            </a:lvl6pPr>
            <a:lvl7pPr marL="3265156" indent="0">
              <a:buNone/>
              <a:defRPr sz="1000"/>
            </a:lvl7pPr>
            <a:lvl8pPr marL="3809350" indent="0">
              <a:buNone/>
              <a:defRPr sz="1000"/>
            </a:lvl8pPr>
            <a:lvl9pPr marL="4353542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649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447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327036" y="315771"/>
            <a:ext cx="2584251" cy="67279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4280" y="315771"/>
            <a:ext cx="7561328" cy="67279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060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1417" y="2449513"/>
            <a:ext cx="9762729" cy="1690189"/>
          </a:xfrm>
          <a:prstGeom prst="rect">
            <a:avLst/>
          </a:prstGeom>
        </p:spPr>
        <p:txBody>
          <a:bodyPr lIns="110406" tIns="55200" rIns="110406" bIns="5520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22835" y="4468231"/>
            <a:ext cx="8039894" cy="2015086"/>
          </a:xfrm>
          <a:prstGeom prst="rect">
            <a:avLst/>
          </a:prstGeom>
        </p:spPr>
        <p:txBody>
          <a:bodyPr lIns="110406" tIns="55200" rIns="110406" bIns="55200"/>
          <a:lstStyle>
            <a:lvl1pPr marL="0" indent="0" algn="ctr">
              <a:buNone/>
              <a:defRPr/>
            </a:lvl1pPr>
            <a:lvl2pPr marL="552022" indent="0" algn="ctr">
              <a:buNone/>
              <a:defRPr/>
            </a:lvl2pPr>
            <a:lvl3pPr marL="1104051" indent="0" algn="ctr">
              <a:buNone/>
              <a:defRPr/>
            </a:lvl3pPr>
            <a:lvl4pPr marL="1656073" indent="0" algn="ctr">
              <a:buNone/>
              <a:defRPr/>
            </a:lvl4pPr>
            <a:lvl5pPr marL="2208096" indent="0" algn="ctr">
              <a:buNone/>
              <a:defRPr/>
            </a:lvl5pPr>
            <a:lvl6pPr marL="2760132" indent="0" algn="ctr">
              <a:buNone/>
              <a:defRPr/>
            </a:lvl6pPr>
            <a:lvl7pPr marL="3312146" indent="0" algn="ctr">
              <a:buNone/>
              <a:defRPr/>
            </a:lvl7pPr>
            <a:lvl8pPr marL="3864164" indent="0" algn="ctr">
              <a:buNone/>
              <a:defRPr/>
            </a:lvl8pPr>
            <a:lvl9pPr marL="441619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9246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283" y="315802"/>
            <a:ext cx="10337007" cy="1314187"/>
          </a:xfrm>
          <a:prstGeom prst="rect">
            <a:avLst/>
          </a:prstGeom>
        </p:spPr>
        <p:txBody>
          <a:bodyPr lIns="110406" tIns="55200" rIns="110406" bIns="5520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4283" y="1839861"/>
            <a:ext cx="10337007" cy="5203811"/>
          </a:xfrm>
          <a:prstGeom prst="rect">
            <a:avLst/>
          </a:prstGeom>
        </p:spPr>
        <p:txBody>
          <a:bodyPr lIns="110406" tIns="55200" rIns="110406" bIns="5520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9444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7280" y="5066921"/>
            <a:ext cx="9762729" cy="1566072"/>
          </a:xfrm>
          <a:prstGeom prst="rect">
            <a:avLst/>
          </a:prstGeom>
        </p:spPr>
        <p:txBody>
          <a:bodyPr lIns="110406" tIns="55200" rIns="110406" bIns="55200" anchor="t"/>
          <a:lstStyle>
            <a:lvl1pPr algn="l">
              <a:defRPr sz="4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07280" y="3342051"/>
            <a:ext cx="9762729" cy="1724868"/>
          </a:xfrm>
          <a:prstGeom prst="rect">
            <a:avLst/>
          </a:prstGeom>
        </p:spPr>
        <p:txBody>
          <a:bodyPr lIns="110406" tIns="55200" rIns="110406" bIns="55200" anchor="b"/>
          <a:lstStyle>
            <a:lvl1pPr marL="0" indent="0">
              <a:buNone/>
              <a:defRPr sz="2400"/>
            </a:lvl1pPr>
            <a:lvl2pPr marL="552022" indent="0">
              <a:buNone/>
              <a:defRPr sz="2200"/>
            </a:lvl2pPr>
            <a:lvl3pPr marL="1104051" indent="0">
              <a:buNone/>
              <a:defRPr sz="1900"/>
            </a:lvl3pPr>
            <a:lvl4pPr marL="1656073" indent="0">
              <a:buNone/>
              <a:defRPr sz="1700"/>
            </a:lvl4pPr>
            <a:lvl5pPr marL="2208096" indent="0">
              <a:buNone/>
              <a:defRPr sz="1700"/>
            </a:lvl5pPr>
            <a:lvl6pPr marL="2760132" indent="0">
              <a:buNone/>
              <a:defRPr sz="1700"/>
            </a:lvl6pPr>
            <a:lvl7pPr marL="3312146" indent="0">
              <a:buNone/>
              <a:defRPr sz="1700"/>
            </a:lvl7pPr>
            <a:lvl8pPr marL="3864164" indent="0">
              <a:buNone/>
              <a:defRPr sz="1700"/>
            </a:lvl8pPr>
            <a:lvl9pPr marL="4416193" indent="0">
              <a:buNone/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2889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283" y="315802"/>
            <a:ext cx="10337007" cy="1314187"/>
          </a:xfrm>
          <a:prstGeom prst="rect">
            <a:avLst/>
          </a:prstGeom>
        </p:spPr>
        <p:txBody>
          <a:bodyPr lIns="110406" tIns="55200" rIns="110406" bIns="5520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4282" y="1839861"/>
            <a:ext cx="5072790" cy="5203811"/>
          </a:xfrm>
          <a:prstGeom prst="rect">
            <a:avLst/>
          </a:prstGeom>
        </p:spPr>
        <p:txBody>
          <a:bodyPr lIns="110406" tIns="55200" rIns="110406" bIns="55200"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38497" y="1839861"/>
            <a:ext cx="5072790" cy="5203811"/>
          </a:xfrm>
          <a:prstGeom prst="rect">
            <a:avLst/>
          </a:prstGeom>
        </p:spPr>
        <p:txBody>
          <a:bodyPr lIns="110406" tIns="55200" rIns="110406" bIns="55200"/>
          <a:lstStyle>
            <a:lvl1pPr>
              <a:defRPr sz="34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395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283" y="315802"/>
            <a:ext cx="10337007" cy="1314187"/>
          </a:xfrm>
          <a:prstGeom prst="rect">
            <a:avLst/>
          </a:prstGeom>
        </p:spPr>
        <p:txBody>
          <a:bodyPr lIns="110406" tIns="55200" rIns="110406" bIns="55200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4281" y="1765026"/>
            <a:ext cx="5074785" cy="735581"/>
          </a:xfrm>
          <a:prstGeom prst="rect">
            <a:avLst/>
          </a:prstGeom>
        </p:spPr>
        <p:txBody>
          <a:bodyPr lIns="110406" tIns="55200" rIns="110406" bIns="55200" anchor="b"/>
          <a:lstStyle>
            <a:lvl1pPr marL="0" indent="0">
              <a:buNone/>
              <a:defRPr sz="3000" b="1"/>
            </a:lvl1pPr>
            <a:lvl2pPr marL="552022" indent="0">
              <a:buNone/>
              <a:defRPr sz="2400" b="1"/>
            </a:lvl2pPr>
            <a:lvl3pPr marL="1104051" indent="0">
              <a:buNone/>
              <a:defRPr sz="2200" b="1"/>
            </a:lvl3pPr>
            <a:lvl4pPr marL="1656073" indent="0">
              <a:buNone/>
              <a:defRPr sz="1900" b="1"/>
            </a:lvl4pPr>
            <a:lvl5pPr marL="2208096" indent="0">
              <a:buNone/>
              <a:defRPr sz="1900" b="1"/>
            </a:lvl5pPr>
            <a:lvl6pPr marL="2760132" indent="0">
              <a:buNone/>
              <a:defRPr sz="1900" b="1"/>
            </a:lvl6pPr>
            <a:lvl7pPr marL="3312146" indent="0">
              <a:buNone/>
              <a:defRPr sz="1900" b="1"/>
            </a:lvl7pPr>
            <a:lvl8pPr marL="3864164" indent="0">
              <a:buNone/>
              <a:defRPr sz="1900" b="1"/>
            </a:lvl8pPr>
            <a:lvl9pPr marL="4416193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4281" y="2500609"/>
            <a:ext cx="5074785" cy="4543067"/>
          </a:xfrm>
          <a:prstGeom prst="rect">
            <a:avLst/>
          </a:prstGeom>
        </p:spPr>
        <p:txBody>
          <a:bodyPr lIns="110406" tIns="55200" rIns="110406" bIns="55200"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34522" y="1765026"/>
            <a:ext cx="5076778" cy="735581"/>
          </a:xfrm>
          <a:prstGeom prst="rect">
            <a:avLst/>
          </a:prstGeom>
        </p:spPr>
        <p:txBody>
          <a:bodyPr lIns="110406" tIns="55200" rIns="110406" bIns="55200" anchor="b"/>
          <a:lstStyle>
            <a:lvl1pPr marL="0" indent="0">
              <a:buNone/>
              <a:defRPr sz="3000" b="1"/>
            </a:lvl1pPr>
            <a:lvl2pPr marL="552022" indent="0">
              <a:buNone/>
              <a:defRPr sz="2400" b="1"/>
            </a:lvl2pPr>
            <a:lvl3pPr marL="1104051" indent="0">
              <a:buNone/>
              <a:defRPr sz="2200" b="1"/>
            </a:lvl3pPr>
            <a:lvl4pPr marL="1656073" indent="0">
              <a:buNone/>
              <a:defRPr sz="1900" b="1"/>
            </a:lvl4pPr>
            <a:lvl5pPr marL="2208096" indent="0">
              <a:buNone/>
              <a:defRPr sz="1900" b="1"/>
            </a:lvl5pPr>
            <a:lvl6pPr marL="2760132" indent="0">
              <a:buNone/>
              <a:defRPr sz="1900" b="1"/>
            </a:lvl6pPr>
            <a:lvl7pPr marL="3312146" indent="0">
              <a:buNone/>
              <a:defRPr sz="1900" b="1"/>
            </a:lvl7pPr>
            <a:lvl8pPr marL="3864164" indent="0">
              <a:buNone/>
              <a:defRPr sz="1900" b="1"/>
            </a:lvl8pPr>
            <a:lvl9pPr marL="4416193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34522" y="2500609"/>
            <a:ext cx="5076778" cy="4543067"/>
          </a:xfrm>
          <a:prstGeom prst="rect">
            <a:avLst/>
          </a:prstGeom>
        </p:spPr>
        <p:txBody>
          <a:bodyPr lIns="110406" tIns="55200" rIns="110406" bIns="55200"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8820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283" y="315802"/>
            <a:ext cx="10337007" cy="1314187"/>
          </a:xfrm>
          <a:prstGeom prst="rect">
            <a:avLst/>
          </a:prstGeom>
        </p:spPr>
        <p:txBody>
          <a:bodyPr lIns="110406" tIns="55200" rIns="110406" bIns="5520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9352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0056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349" y="313980"/>
            <a:ext cx="3778671" cy="1336090"/>
          </a:xfrm>
          <a:prstGeom prst="rect">
            <a:avLst/>
          </a:prstGeom>
        </p:spPr>
        <p:txBody>
          <a:bodyPr lIns="110406" tIns="55200" rIns="110406" bIns="55200"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90536" y="313950"/>
            <a:ext cx="6420749" cy="6729724"/>
          </a:xfrm>
          <a:prstGeom prst="rect">
            <a:avLst/>
          </a:prstGeom>
        </p:spPr>
        <p:txBody>
          <a:bodyPr lIns="110406" tIns="55200" rIns="110406" bIns="55200"/>
          <a:lstStyle>
            <a:lvl1pPr>
              <a:defRPr sz="3900"/>
            </a:lvl1pPr>
            <a:lvl2pPr>
              <a:defRPr sz="34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4349" y="1650070"/>
            <a:ext cx="3778671" cy="5393637"/>
          </a:xfrm>
          <a:prstGeom prst="rect">
            <a:avLst/>
          </a:prstGeom>
        </p:spPr>
        <p:txBody>
          <a:bodyPr lIns="110406" tIns="55200" rIns="110406" bIns="55200"/>
          <a:lstStyle>
            <a:lvl1pPr marL="0" indent="0">
              <a:buNone/>
              <a:defRPr sz="1700"/>
            </a:lvl1pPr>
            <a:lvl2pPr marL="552022" indent="0">
              <a:buNone/>
              <a:defRPr sz="1500"/>
            </a:lvl2pPr>
            <a:lvl3pPr marL="1104051" indent="0">
              <a:buNone/>
              <a:defRPr sz="1300"/>
            </a:lvl3pPr>
            <a:lvl4pPr marL="1656073" indent="0">
              <a:buNone/>
              <a:defRPr sz="1100"/>
            </a:lvl4pPr>
            <a:lvl5pPr marL="2208096" indent="0">
              <a:buNone/>
              <a:defRPr sz="1100"/>
            </a:lvl5pPr>
            <a:lvl6pPr marL="2760132" indent="0">
              <a:buNone/>
              <a:defRPr sz="1100"/>
            </a:lvl6pPr>
            <a:lvl7pPr marL="3312146" indent="0">
              <a:buNone/>
              <a:defRPr sz="1100"/>
            </a:lvl7pPr>
            <a:lvl8pPr marL="3864164" indent="0">
              <a:buNone/>
              <a:defRPr sz="1100"/>
            </a:lvl8pPr>
            <a:lvl9pPr marL="441619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8974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51254" y="5519580"/>
            <a:ext cx="6891338" cy="651622"/>
          </a:xfrm>
          <a:prstGeom prst="rect">
            <a:avLst/>
          </a:prstGeom>
        </p:spPr>
        <p:txBody>
          <a:bodyPr lIns="110406" tIns="55200" rIns="110406" bIns="55200"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51254" y="704549"/>
            <a:ext cx="6891338" cy="4731068"/>
          </a:xfrm>
          <a:prstGeom prst="rect">
            <a:avLst/>
          </a:prstGeom>
        </p:spPr>
        <p:txBody>
          <a:bodyPr lIns="110406" tIns="55200" rIns="110406" bIns="55200"/>
          <a:lstStyle>
            <a:lvl1pPr marL="0" indent="0">
              <a:buNone/>
              <a:defRPr sz="3900"/>
            </a:lvl1pPr>
            <a:lvl2pPr marL="552022" indent="0">
              <a:buNone/>
              <a:defRPr sz="3400"/>
            </a:lvl2pPr>
            <a:lvl3pPr marL="1104051" indent="0">
              <a:buNone/>
              <a:defRPr sz="3000"/>
            </a:lvl3pPr>
            <a:lvl4pPr marL="1656073" indent="0">
              <a:buNone/>
              <a:defRPr sz="2400"/>
            </a:lvl4pPr>
            <a:lvl5pPr marL="2208096" indent="0">
              <a:buNone/>
              <a:defRPr sz="2400"/>
            </a:lvl5pPr>
            <a:lvl6pPr marL="2760132" indent="0">
              <a:buNone/>
              <a:defRPr sz="2400"/>
            </a:lvl6pPr>
            <a:lvl7pPr marL="3312146" indent="0">
              <a:buNone/>
              <a:defRPr sz="2400"/>
            </a:lvl7pPr>
            <a:lvl8pPr marL="3864164" indent="0">
              <a:buNone/>
              <a:defRPr sz="2400"/>
            </a:lvl8pPr>
            <a:lvl9pPr marL="4416193" indent="0">
              <a:buNone/>
              <a:defRPr sz="24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51254" y="6171244"/>
            <a:ext cx="6891338" cy="925406"/>
          </a:xfrm>
          <a:prstGeom prst="rect">
            <a:avLst/>
          </a:prstGeom>
        </p:spPr>
        <p:txBody>
          <a:bodyPr lIns="110406" tIns="55200" rIns="110406" bIns="55200"/>
          <a:lstStyle>
            <a:lvl1pPr marL="0" indent="0">
              <a:buNone/>
              <a:defRPr sz="1700"/>
            </a:lvl1pPr>
            <a:lvl2pPr marL="552022" indent="0">
              <a:buNone/>
              <a:defRPr sz="1500"/>
            </a:lvl2pPr>
            <a:lvl3pPr marL="1104051" indent="0">
              <a:buNone/>
              <a:defRPr sz="1300"/>
            </a:lvl3pPr>
            <a:lvl4pPr marL="1656073" indent="0">
              <a:buNone/>
              <a:defRPr sz="1100"/>
            </a:lvl4pPr>
            <a:lvl5pPr marL="2208096" indent="0">
              <a:buNone/>
              <a:defRPr sz="1100"/>
            </a:lvl5pPr>
            <a:lvl6pPr marL="2760132" indent="0">
              <a:buNone/>
              <a:defRPr sz="1100"/>
            </a:lvl6pPr>
            <a:lvl7pPr marL="3312146" indent="0">
              <a:buNone/>
              <a:defRPr sz="1100"/>
            </a:lvl7pPr>
            <a:lvl8pPr marL="3864164" indent="0">
              <a:buNone/>
              <a:defRPr sz="1100"/>
            </a:lvl8pPr>
            <a:lvl9pPr marL="441619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4659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283" y="315802"/>
            <a:ext cx="10337007" cy="1314187"/>
          </a:xfrm>
          <a:prstGeom prst="rect">
            <a:avLst/>
          </a:prstGeom>
        </p:spPr>
        <p:txBody>
          <a:bodyPr lIns="110406" tIns="55200" rIns="110406" bIns="5520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4283" y="1839861"/>
            <a:ext cx="10337007" cy="5203811"/>
          </a:xfrm>
          <a:prstGeom prst="rect">
            <a:avLst/>
          </a:prstGeom>
        </p:spPr>
        <p:txBody>
          <a:bodyPr vert="eaVert" lIns="110406" tIns="55200" rIns="110406" bIns="5520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237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327033" y="315815"/>
            <a:ext cx="2584252" cy="6727900"/>
          </a:xfrm>
          <a:prstGeom prst="rect">
            <a:avLst/>
          </a:prstGeom>
        </p:spPr>
        <p:txBody>
          <a:bodyPr vert="eaVert" lIns="110406" tIns="55200" rIns="110406" bIns="5520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4278" y="315815"/>
            <a:ext cx="7561329" cy="6727900"/>
          </a:xfrm>
          <a:prstGeom prst="rect">
            <a:avLst/>
          </a:prstGeom>
        </p:spPr>
        <p:txBody>
          <a:bodyPr vert="eaVert" lIns="110406" tIns="55200" rIns="110406" bIns="5520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978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74279" y="315771"/>
            <a:ext cx="10337007" cy="1314186"/>
          </a:xfrm>
          <a:prstGeom prst="rect">
            <a:avLst/>
          </a:prstGeom>
        </p:spPr>
        <p:txBody>
          <a:bodyPr vert="horz" lIns="108839" tIns="54419" rIns="108839" bIns="54419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4279" y="1839860"/>
            <a:ext cx="10337007" cy="5203810"/>
          </a:xfrm>
          <a:prstGeom prst="rect">
            <a:avLst/>
          </a:prstGeom>
        </p:spPr>
        <p:txBody>
          <a:bodyPr vert="horz" lIns="108839" tIns="54419" rIns="108839" bIns="5441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74279" y="7308334"/>
            <a:ext cx="2679965" cy="419809"/>
          </a:xfrm>
          <a:prstGeom prst="rect">
            <a:avLst/>
          </a:prstGeom>
        </p:spPr>
        <p:txBody>
          <a:bodyPr vert="horz" lIns="108839" tIns="54419" rIns="108839" bIns="54419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7889A-9C5F-4F77-983E-04DFD8C06D9B}" type="datetimeFigureOut">
              <a:rPr lang="es-ES" smtClean="0"/>
              <a:t>21/08/2016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924236" y="7308334"/>
            <a:ext cx="3637096" cy="419809"/>
          </a:xfrm>
          <a:prstGeom prst="rect">
            <a:avLst/>
          </a:prstGeom>
        </p:spPr>
        <p:txBody>
          <a:bodyPr vert="horz" lIns="108839" tIns="54419" rIns="108839" bIns="54419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31321" y="7308334"/>
            <a:ext cx="2679965" cy="419809"/>
          </a:xfrm>
          <a:prstGeom prst="rect">
            <a:avLst/>
          </a:prstGeom>
        </p:spPr>
        <p:txBody>
          <a:bodyPr vert="horz" lIns="108839" tIns="54419" rIns="108839" bIns="54419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D7966-5DA1-4A6E-BB19-2FC64E484C31}" type="slidenum">
              <a:rPr lang="es-ES" smtClean="0"/>
              <a:t>‹Nº›</a:t>
            </a:fld>
            <a:endParaRPr lang="es-ES"/>
          </a:p>
        </p:txBody>
      </p:sp>
      <p:pic>
        <p:nvPicPr>
          <p:cNvPr id="51202" name="Picture 2" descr="C:\Users\Eleni\Desktop\ultimo escritorio\bellisima\00000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485564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571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08838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44" indent="-408144" algn="l" defTabSz="1088385" rtl="0" eaLnBrk="1" latinLnBrk="0" hangingPunct="1">
        <a:spcBef>
          <a:spcPct val="20000"/>
        </a:spcBef>
        <a:buFont typeface="Arial" panose="020B0604020202020204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3" indent="-340120" algn="l" defTabSz="1088385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482" indent="-272096" algn="l" defTabSz="10883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75" indent="-272096" algn="l" defTabSz="1088385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68" indent="-272096" algn="l" defTabSz="1088385" rtl="0" eaLnBrk="1" latinLnBrk="0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60" indent="-272096" algn="l" defTabSz="10883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54" indent="-272096" algn="l" defTabSz="10883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446" indent="-272096" algn="l" defTabSz="10883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639" indent="-272096" algn="l" defTabSz="108838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93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385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79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771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64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56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50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42" algn="l" defTabSz="108838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4278" y="7180578"/>
            <a:ext cx="2679965" cy="547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0406" tIns="55200" rIns="110406" bIns="55200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pPr defTabSz="110405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90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5pPr>
      <a:lvl6pPr marL="552022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6pPr>
      <a:lvl7pPr marL="1104051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7pPr>
      <a:lvl8pPr marL="1656073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8pPr>
      <a:lvl9pPr marL="2208096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14021" indent="-414021" algn="l" rtl="0" fontAlgn="base">
        <a:spcBef>
          <a:spcPct val="20000"/>
        </a:spcBef>
        <a:spcAft>
          <a:spcPct val="0"/>
        </a:spcAft>
        <a:buChar char="•"/>
        <a:defRPr sz="3900">
          <a:solidFill>
            <a:schemeClr val="tx1"/>
          </a:solidFill>
          <a:latin typeface="+mn-lt"/>
          <a:ea typeface="+mn-ea"/>
          <a:cs typeface="+mn-cs"/>
        </a:defRPr>
      </a:lvl1pPr>
      <a:lvl2pPr marL="897041" indent="-345018" algn="l" rtl="0" fontAlgn="base">
        <a:spcBef>
          <a:spcPct val="2000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cs typeface="+mn-cs"/>
        </a:defRPr>
      </a:lvl2pPr>
      <a:lvl3pPr marL="1380069" indent="-276012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1932084" indent="-27601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84111" indent="-27601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3036136" indent="-27601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88154" indent="-27601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140191" indent="-27601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692209" indent="-27601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2022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051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56073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8096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60132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12146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64164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16193" algn="l" defTabSz="1104051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audio" Target="../media/audio1.wav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12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gif"/><Relationship Id="rId5" Type="http://schemas.openxmlformats.org/officeDocument/2006/relationships/image" Target="../media/image4.jpe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44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Yedra-Los recuerdos del corazon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1900"/>
            <a:ext cx="11694199" cy="808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lack Family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0529" y="7064917"/>
            <a:ext cx="1806733" cy="8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Yedra-Los recuerdos del corazon\Diapositiv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61900"/>
            <a:ext cx="11694199" cy="808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0000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61900"/>
            <a:ext cx="11694199" cy="808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kovacsneagi.qwqw.hu/tarhely/kovacsneagi/kepek/betuk/y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230" y="2829789"/>
            <a:ext cx="1192189" cy="106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1" descr="http://kovacsneagi.qwqw.hu/tarhely/kovacsneagi/kepek/betuk/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852" y="2825924"/>
            <a:ext cx="979105" cy="11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" descr="http://kovacsneagi.qwqw.hu/tarhely/kovacsneagi/kepek/betuk/e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996" y="2828948"/>
            <a:ext cx="951842" cy="107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5" descr="http://kovacsneagi.qwqw.hu/tarhely/kovacsneagi/kepek/betuk/d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458" y="2828948"/>
            <a:ext cx="951842" cy="107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7" descr="http://kovacsneagi.qwqw.hu/tarhely/kovacsneagi/kepek/betuk/a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583" y="2736684"/>
            <a:ext cx="1323456" cy="116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Eleni\Desktop\ultimo escritorio\bellisima\0000MM.jp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0"/>
          <a:stretch/>
        </p:blipFill>
        <p:spPr bwMode="auto">
          <a:xfrm>
            <a:off x="-3265" y="-166717"/>
            <a:ext cx="11697464" cy="808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04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  <p:sndAc>
          <p:stSnd loop="1">
            <p:snd r:embed="rId2" name="Yedra- Amadeo Minghi-H.wav"/>
          </p:stSnd>
        </p:sndAc>
      </p:transition>
    </mc:Choice>
    <mc:Fallback xmlns="">
      <p:transition advTm="14000">
        <p:fade/>
        <p:sndAc>
          <p:stSnd loop="1">
            <p:snd r:embed="rId13" name="Yedra- Amadeo Minghi-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C:\Users\Eleni\Desktop\Yedra-Los recuerdos del corazon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74" y="0"/>
            <a:ext cx="11647438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4" descr="C:\Users\Eleni\Desktop\Yedra-Los recuerdos del corazon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74" y="0"/>
            <a:ext cx="11647437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5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74" y="0"/>
            <a:ext cx="11647438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72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Yedra-Los recuerdos del corazon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85563" cy="804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Yedra-Los recuerdos del corazon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7" y="0"/>
            <a:ext cx="11470205" cy="804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485563" cy="804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22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Yedra-Los recuerdos del corazon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85563" cy="790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Yedra-Los recuerdos del corazon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6" y="16138"/>
            <a:ext cx="11462217" cy="789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485563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06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Yedra-Los recuerdos del corazon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575429" cy="789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Yedra-Los recuerdos del corazon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446"/>
            <a:ext cx="11575430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C:\Users\Eleni\Desktop\Yedra-Los recuerdos del corazon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575429" cy="788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Yedra-Los recuerdos del corazon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46"/>
            <a:ext cx="11566215" cy="787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75429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93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9000">
        <p:fade/>
      </p:transition>
    </mc:Choice>
    <mc:Fallback>
      <p:transition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Yedra-Los recuerdos del corazon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7" y="-4967"/>
            <a:ext cx="11820356" cy="8214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Yedra-Los recuerdos del corazon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66"/>
            <a:ext cx="11815309" cy="821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Yedra-Los recuerdos del corazon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48"/>
            <a:ext cx="11820356" cy="8214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5" y="-8848"/>
            <a:ext cx="11825541" cy="822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71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" descr="C:\Users\Eleni\Desktop\Yedra-Los recuerdos del corazon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85563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Yedra-Los recuerdos del corazon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485563" cy="788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68" y="0"/>
            <a:ext cx="11589425" cy="804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64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Yedra-Los recuerdos del corazon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67" y="1"/>
            <a:ext cx="11589425" cy="788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Yedra-Los recuerdos del corazon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777" y="0"/>
            <a:ext cx="11570340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Yedra-Los recuerdos del corazon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67" y="0"/>
            <a:ext cx="11575431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68" y="0"/>
            <a:ext cx="11589425" cy="788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29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>
        <p:fade/>
      </p:transition>
    </mc:Choice>
    <mc:Fallback xmlns="">
      <p:transition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Yedra-Los recuerdos del corazon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85563" cy="787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Yedra-Los recuerdos del corazon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485564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68" y="0"/>
            <a:ext cx="11589425" cy="788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90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Yedra-Los recuerdos del corazon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20356" cy="8214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Yedra-Los recuerdos del corazon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8" y="1"/>
            <a:ext cx="11825403" cy="820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Yedra-Los recuerdos del corazon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037"/>
            <a:ext cx="11820356" cy="8227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68" y="-1"/>
            <a:ext cx="11910223" cy="820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18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Yedra-Los recuerdos del corazo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20356" cy="8214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Yedra-Los recuerdos del corazon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75" y="0"/>
            <a:ext cx="11982231" cy="840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874" y="-1"/>
            <a:ext cx="11982230" cy="840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75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Yedra-Los recuerdos del corazon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85563" cy="797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Yedra-Los recuerdos del corazon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437"/>
            <a:ext cx="11485563" cy="7966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11" y="2"/>
            <a:ext cx="11589339" cy="804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Yedra-Los recuerdos del corazon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1485563" cy="788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Yedra-Los recuerdos del corazon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85563" cy="804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11" y="2"/>
            <a:ext cx="11589339" cy="804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70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00">
        <p:fade/>
      </p:transition>
    </mc:Choice>
    <mc:Fallback xmlns="">
      <p:transition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Yedra-Los recuerdos del corazon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85563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05" y="5439538"/>
            <a:ext cx="1343103" cy="111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lack Family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029" y="5592530"/>
            <a:ext cx="1806733" cy="8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Yedra-Los recuerdos del corazon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485564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" y="-1"/>
            <a:ext cx="11482829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44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2000">
        <p:fade/>
      </p:transition>
    </mc:Choice>
    <mc:Fallback>
      <p:transition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2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25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7" y="-1"/>
            <a:ext cx="11538263" cy="788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88304" y="5925305"/>
            <a:ext cx="3350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 : Amadeo </a:t>
            </a:r>
            <a:r>
              <a:rPr lang="es-ES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Minghi</a:t>
            </a:r>
            <a:endParaRPr lang="es-E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39729" y="6390828"/>
            <a:ext cx="316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Imágenes: Diseño Helen</a:t>
            </a:r>
            <a:endParaRPr lang="es-E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4" descr="C:\Users\Eleni\Desktop\Yedra-Los recuerdos del corazon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43" y="-1"/>
            <a:ext cx="11579634" cy="788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43" y="0"/>
            <a:ext cx="11579634" cy="788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99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6000">
        <p:fade/>
      </p:transition>
    </mc:Choice>
    <mc:Fallback>
      <p:transition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39890"/>
            <a:ext cx="11485563" cy="26283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0392" tIns="55193" rIns="110392" bIns="55193" anchor="ctr"/>
          <a:lstStyle/>
          <a:p>
            <a:pPr defTabSz="110391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02704"/>
            <a:ext cx="11485563" cy="5782416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0392" tIns="55193" rIns="110392" bIns="55193" anchor="ctr"/>
          <a:lstStyle/>
          <a:p>
            <a:pPr algn="ctr" defTabSz="110391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8540" y="1"/>
            <a:ext cx="6125634" cy="179605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90311"/>
            <a:ext cx="11485563" cy="286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0392" tIns="55193" rIns="110392" bIns="55193">
            <a:spAutoFit/>
          </a:bodyPr>
          <a:lstStyle/>
          <a:p>
            <a:pPr algn="ctr" defTabSz="1103911" fontAlgn="base">
              <a:spcBef>
                <a:spcPct val="50000"/>
              </a:spcBef>
              <a:spcAft>
                <a:spcPct val="0"/>
              </a:spcAft>
            </a:pPr>
            <a:r>
              <a:rPr lang="es-ES" sz="73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3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3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3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3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35697" y="5431978"/>
            <a:ext cx="3349956" cy="1973512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0392" tIns="55193" rIns="110392" bIns="55193">
            <a:spAutoFit/>
          </a:bodyPr>
          <a:lstStyle/>
          <a:p>
            <a:pPr algn="ctr" defTabSz="1103911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03911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2769" y="4818701"/>
            <a:ext cx="2967104" cy="271598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792" y="5607194"/>
            <a:ext cx="1531408" cy="1138962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16919"/>
            <a:ext cx="669991" cy="61328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30206"/>
            <a:ext cx="669991" cy="61328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43488"/>
            <a:ext cx="669991" cy="61328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56775"/>
            <a:ext cx="669991" cy="6132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1718359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25</Words>
  <Application>Microsoft Office PowerPoint</Application>
  <PresentationFormat>Personalizado</PresentationFormat>
  <Paragraphs>5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recuerdos del Corazon - Yedra</dc:title>
  <dc:creator>Helen VC</dc:creator>
  <cp:keywords>Amadeo Minghi</cp:keywords>
  <cp:lastModifiedBy>Usuario</cp:lastModifiedBy>
  <cp:revision>57</cp:revision>
  <dcterms:created xsi:type="dcterms:W3CDTF">2016-08-16T14:53:43Z</dcterms:created>
  <dcterms:modified xsi:type="dcterms:W3CDTF">2016-08-20T22:30:53Z</dcterms:modified>
</cp:coreProperties>
</file>