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90" r:id="rId2"/>
    <p:sldId id="303" r:id="rId3"/>
    <p:sldId id="317" r:id="rId4"/>
    <p:sldId id="272" r:id="rId5"/>
    <p:sldId id="325" r:id="rId6"/>
    <p:sldId id="305" r:id="rId7"/>
    <p:sldId id="316" r:id="rId8"/>
    <p:sldId id="306" r:id="rId9"/>
    <p:sldId id="301" r:id="rId10"/>
    <p:sldId id="300" r:id="rId11"/>
    <p:sldId id="299" r:id="rId12"/>
    <p:sldId id="298" r:id="rId13"/>
    <p:sldId id="322" r:id="rId14"/>
    <p:sldId id="323" r:id="rId15"/>
    <p:sldId id="304" r:id="rId16"/>
    <p:sldId id="319" r:id="rId17"/>
    <p:sldId id="324" r:id="rId18"/>
    <p:sldId id="302" r:id="rId19"/>
    <p:sldId id="327" r:id="rId20"/>
    <p:sldId id="326" r:id="rId21"/>
    <p:sldId id="330" r:id="rId22"/>
    <p:sldId id="311" r:id="rId23"/>
    <p:sldId id="315" r:id="rId24"/>
    <p:sldId id="328" r:id="rId25"/>
    <p:sldId id="310" r:id="rId26"/>
    <p:sldId id="307" r:id="rId27"/>
    <p:sldId id="329" r:id="rId28"/>
    <p:sldId id="331" r:id="rId29"/>
    <p:sldId id="320" r:id="rId30"/>
    <p:sldId id="321" r:id="rId31"/>
    <p:sldId id="332" r:id="rId32"/>
    <p:sldId id="333" r:id="rId33"/>
    <p:sldId id="293" r:id="rId3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mrKPm6LHIVGynbqqtl9fQ==" hashData="Ibd+hIfo0vNmOiPEaaq00rZilghvtfddgrBYzE3qd8rVHA3dnI/bHhBT6DRJ5tQrPWKa3iAg22Z8fACMEcMTN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8000"/>
    <a:srgbClr val="CCFFFF"/>
    <a:srgbClr val="66FFFF"/>
    <a:srgbClr val="FFFF99"/>
    <a:srgbClr val="FF0066"/>
    <a:srgbClr val="B82C00"/>
    <a:srgbClr val="922300"/>
    <a:srgbClr val="CC3300"/>
    <a:srgbClr val="000000"/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400" autoAdjust="0"/>
  </p:normalViewPr>
  <p:slideViewPr>
    <p:cSldViewPr>
      <p:cViewPr varScale="1">
        <p:scale>
          <a:sx n="91" d="100"/>
          <a:sy n="91" d="100"/>
        </p:scale>
        <p:origin x="2142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1D86A1-E455-46E8-87FE-3433D1379605}" type="datetimeFigureOut">
              <a:rPr lang="es-ES" smtClean="0"/>
              <a:t>10/02/2021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446E4E-0AE5-4AD8-BEC3-48F95DF5C22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146040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446E4E-0AE5-4AD8-BEC3-48F95DF5C22C}" type="slidenum">
              <a:rPr lang="es-ES" smtClean="0"/>
              <a:t>31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587666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655080-BD93-4269-8FFC-5D36440996C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05881030"/>
      </p:ext>
    </p:extLst>
  </p:cSld>
  <p:clrMapOvr>
    <a:masterClrMapping/>
  </p:clrMapOvr>
  <p:transition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1243B6-AFF4-4602-851A-E678B5C62D4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09191447"/>
      </p:ext>
    </p:extLst>
  </p:cSld>
  <p:clrMapOvr>
    <a:masterClrMapping/>
  </p:clrMapOvr>
  <p:transition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9CBC9D-21AD-433C-9563-506AA770BE5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115704358"/>
      </p:ext>
    </p:extLst>
  </p:cSld>
  <p:clrMapOvr>
    <a:masterClrMapping/>
  </p:clrMapOvr>
  <p:transition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5A7194-A41B-421D-B585-31C22AEACCE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345556820"/>
      </p:ext>
    </p:extLst>
  </p:cSld>
  <p:clrMapOvr>
    <a:masterClrMapping/>
  </p:clrMapOvr>
  <p:transition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DB54A5-2B9F-47FE-BBB7-BD63AD8CB30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61208473"/>
      </p:ext>
    </p:extLst>
  </p:cSld>
  <p:clrMapOvr>
    <a:masterClrMapping/>
  </p:clrMapOvr>
  <p:transition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905FC9-39B7-4F2B-A732-AEB3515AF3B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98499999"/>
      </p:ext>
    </p:extLst>
  </p:cSld>
  <p:clrMapOvr>
    <a:masterClrMapping/>
  </p:clrMapOvr>
  <p:transition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C94B7B-C116-44FB-8EDC-290A96FB11B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596701238"/>
      </p:ext>
    </p:extLst>
  </p:cSld>
  <p:clrMapOvr>
    <a:masterClrMapping/>
  </p:clrMapOvr>
  <p:transition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00C92D-2E3E-4111-9EF5-80CEE3891BD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818667228"/>
      </p:ext>
    </p:extLst>
  </p:cSld>
  <p:clrMapOvr>
    <a:masterClrMapping/>
  </p:clrMapOvr>
  <p:transition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D651C5-A097-4ABE-A633-602B2823969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543267528"/>
      </p:ext>
    </p:extLst>
  </p:cSld>
  <p:clrMapOvr>
    <a:masterClrMapping/>
  </p:clrMapOvr>
  <p:transition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8B2563-451F-4E17-9F44-BBF6ADAA892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166048424"/>
      </p:ext>
    </p:extLst>
  </p:cSld>
  <p:clrMapOvr>
    <a:masterClrMapping/>
  </p:clrMapOvr>
  <p:transition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7ABE74-447E-45CC-A959-E4D45B8BA55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462433413"/>
      </p:ext>
    </p:extLst>
  </p:cSld>
  <p:clrMapOvr>
    <a:masterClrMapping/>
  </p:clrMapOvr>
  <p:transition advTm="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/>
            </a:gs>
            <a:gs pos="50000">
              <a:srgbClr val="FF99CC"/>
            </a:gs>
            <a:gs pos="100000">
              <a:schemeClr val="accent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AA245008-22C2-4111-8D9B-8729302EC2DC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7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8672466" cy="6516000"/>
          </a:xfrm>
          <a:prstGeom prst="rect">
            <a:avLst/>
          </a:prstGeom>
        </p:spPr>
      </p:pic>
    </p:spTree>
  </p:cSld>
  <p:clrMapOvr>
    <a:masterClrMapping/>
  </p:clrMapOvr>
  <p:transition spd="med" advTm="7000">
    <p:sndAc>
      <p:stSnd>
        <p:snd r:embed="rId2" name="187- -- LOS POETAS NUNCA MUEREN para PPS..versos  de A.M. Taborda--VOZ Ángel Guillermo-waw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764704"/>
            <a:ext cx="7150100" cy="53467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752475"/>
            <a:ext cx="8382000" cy="535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110840"/>
      </p:ext>
    </p:extLst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3076" name="Picture 7" descr="Paisajes de flores (3)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7" y="188640"/>
            <a:ext cx="8785225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395288" y="404813"/>
            <a:ext cx="349550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dirty="0" smtClean="0">
                <a:solidFill>
                  <a:srgbClr val="FF99CC"/>
                </a:solidFill>
              </a:rPr>
              <a:t>Versos: A.M </a:t>
            </a:r>
            <a:r>
              <a:rPr lang="es-ES" altLang="es-ES" sz="2800" dirty="0" err="1" smtClean="0">
                <a:solidFill>
                  <a:srgbClr val="FF99CC"/>
                </a:solidFill>
              </a:rPr>
              <a:t>Taborda</a:t>
            </a:r>
            <a:endParaRPr lang="es-ES" altLang="es-ES" sz="2800" dirty="0">
              <a:solidFill>
                <a:srgbClr val="FF99CC"/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2736"/>
            <a:ext cx="9024000" cy="50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11471"/>
      </p:ext>
    </p:extLst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2"/>
            <a:ext cx="8846753" cy="6588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8" y="332656"/>
            <a:ext cx="9126000" cy="608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483552"/>
      </p:ext>
    </p:extLst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16632"/>
            <a:ext cx="8537967" cy="640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67544" y="6505160"/>
            <a:ext cx="30444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>
                    <a:lumMod val="95000"/>
                  </a:schemeClr>
                </a:solidFill>
              </a:rPr>
              <a:t>Perfumando cuatro orillas</a:t>
            </a:r>
            <a:endParaRPr lang="es-ES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8588242" cy="6228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8858128" cy="6408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8827793" cy="6480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4664"/>
            <a:ext cx="9106929" cy="6120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04850"/>
            <a:ext cx="9144000" cy="544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218715"/>
      </p:ext>
    </p:extLst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8720"/>
            <a:ext cx="9144000" cy="51435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547664" y="6165304"/>
            <a:ext cx="36695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AR BLANCA" panose="02000000000000000000" pitchFamily="2" charset="0"/>
              </a:rPr>
              <a:t>Tiene ternura en la cara</a:t>
            </a:r>
            <a:endParaRPr lang="es-ES" sz="2800" b="1" dirty="0">
              <a:solidFill>
                <a:schemeClr val="bg2">
                  <a:lumMod val="60000"/>
                  <a:lumOff val="40000"/>
                </a:schemeClr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3940972"/>
      </p:ext>
    </p:extLst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16632"/>
            <a:ext cx="8365758" cy="6660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22" y="0"/>
            <a:ext cx="84107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851762"/>
      </p:ext>
    </p:extLst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1" y="170976"/>
            <a:ext cx="9125999" cy="6084000"/>
          </a:xfr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6" y="4230396"/>
            <a:ext cx="859661" cy="2232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57186" y="6264020"/>
            <a:ext cx="34579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accent1">
                    <a:lumMod val="50000"/>
                  </a:schemeClr>
                </a:solidFill>
                <a:latin typeface="AR BLANCA" panose="02000000000000000000" pitchFamily="2" charset="0"/>
              </a:rPr>
              <a:t>Hoy hay luces encendidas…</a:t>
            </a:r>
            <a:endParaRPr lang="es-ES" sz="2400" b="1" dirty="0">
              <a:solidFill>
                <a:schemeClr val="accent1">
                  <a:lumMod val="50000"/>
                </a:schemeClr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59850"/>
      </p:ext>
    </p:extLst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2"/>
            <a:ext cx="8763298" cy="6588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9" y="836712"/>
            <a:ext cx="9125995" cy="514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323528" y="6309320"/>
            <a:ext cx="85379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AR BLANCA" panose="02000000000000000000" pitchFamily="2" charset="0"/>
              </a:rPr>
              <a:t>Para darle residencia , a este genio del amor y del noble compromiso</a:t>
            </a:r>
            <a:endParaRPr lang="es-ES" sz="2400" b="1" dirty="0">
              <a:solidFill>
                <a:schemeClr val="bg2">
                  <a:lumMod val="60000"/>
                  <a:lumOff val="40000"/>
                </a:schemeClr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7323288"/>
      </p:ext>
    </p:extLst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556792"/>
            <a:ext cx="6464000" cy="3636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79264" y="-1291200"/>
            <a:ext cx="6912768" cy="9385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338746"/>
      </p:ext>
    </p:extLst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60648"/>
            <a:ext cx="8829997" cy="6372000"/>
          </a:xfrm>
        </p:spPr>
      </p:pic>
    </p:spTree>
    <p:extLst>
      <p:ext uri="{BB962C8B-B14F-4D97-AF65-F5344CB8AC3E}">
        <p14:creationId xmlns:p14="http://schemas.microsoft.com/office/powerpoint/2010/main" val="4217694820"/>
      </p:ext>
    </p:extLst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876" y="-18000"/>
            <a:ext cx="8185708" cy="6876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39552" y="44624"/>
            <a:ext cx="36391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99"/>
                </a:solidFill>
                <a:latin typeface="AR BLANCA" panose="02000000000000000000" pitchFamily="2" charset="0"/>
              </a:rPr>
              <a:t>Dos </a:t>
            </a:r>
            <a:r>
              <a:rPr lang="es-ES" sz="2400" b="1" dirty="0">
                <a:solidFill>
                  <a:srgbClr val="FFFF99"/>
                </a:solidFill>
                <a:latin typeface="AR BLANCA" panose="02000000000000000000" pitchFamily="2" charset="0"/>
              </a:rPr>
              <a:t>d</a:t>
            </a:r>
            <a:r>
              <a:rPr lang="es-ES" sz="2400" b="1" dirty="0" smtClean="0">
                <a:solidFill>
                  <a:srgbClr val="FFFF99"/>
                </a:solidFill>
                <a:latin typeface="AR BLANCA" panose="02000000000000000000" pitchFamily="2" charset="0"/>
              </a:rPr>
              <a:t>estinos tiene el hombre</a:t>
            </a:r>
            <a:endParaRPr lang="es-ES" sz="2400" b="1" dirty="0">
              <a:solidFill>
                <a:srgbClr val="FFFF99"/>
              </a:solidFill>
              <a:latin typeface="AR BLANCA" panose="02000000000000000000" pitchFamily="2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8743338" cy="64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661804"/>
      </p:ext>
    </p:extLst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484784"/>
            <a:ext cx="6976000" cy="3924000"/>
          </a:xfrm>
        </p:spPr>
      </p:pic>
    </p:spTree>
    <p:extLst>
      <p:ext uri="{BB962C8B-B14F-4D97-AF65-F5344CB8AC3E}">
        <p14:creationId xmlns:p14="http://schemas.microsoft.com/office/powerpoint/2010/main" val="619475582"/>
      </p:ext>
    </p:extLst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9" y="18000"/>
            <a:ext cx="9120000" cy="6840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4704"/>
            <a:ext cx="9144000" cy="4779818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395536" y="6165304"/>
            <a:ext cx="44246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chemeClr val="bg1">
                    <a:lumMod val="65000"/>
                  </a:schemeClr>
                </a:solidFill>
                <a:latin typeface="AR BLANCA" panose="02000000000000000000" pitchFamily="2" charset="0"/>
              </a:rPr>
              <a:t>Inmortal , ya es su nombre….</a:t>
            </a:r>
            <a:endParaRPr lang="es-ES" sz="2800" b="1" dirty="0">
              <a:solidFill>
                <a:schemeClr val="bg1">
                  <a:lumMod val="65000"/>
                </a:schemeClr>
              </a:solidFill>
              <a:latin typeface="AR BLANCA" panose="02000000000000000000" pitchFamily="2" charset="0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84784"/>
            <a:ext cx="9100000" cy="4032000"/>
          </a:xfrm>
        </p:spPr>
      </p:pic>
      <p:sp>
        <p:nvSpPr>
          <p:cNvPr id="3" name="CuadroTexto 2"/>
          <p:cNvSpPr txBox="1"/>
          <p:nvPr/>
        </p:nvSpPr>
        <p:spPr>
          <a:xfrm>
            <a:off x="251520" y="6381328"/>
            <a:ext cx="2097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CCFFFF"/>
                </a:solidFill>
                <a:latin typeface="AR BLANCA" panose="02000000000000000000" pitchFamily="2" charset="0"/>
              </a:rPr>
              <a:t>Imágenes de internet</a:t>
            </a:r>
            <a:endParaRPr lang="es-ES" b="1" dirty="0">
              <a:solidFill>
                <a:srgbClr val="CCFFFF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3916206"/>
      </p:ext>
    </p:extLst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3208"/>
            <a:ext cx="8734554" cy="6516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611560" y="6513478"/>
            <a:ext cx="30315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Con eslabones de sueños</a:t>
            </a:r>
            <a:endParaRPr lang="es-E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40638"/>
      </p:ext>
    </p:extLst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8672599" cy="65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440555"/>
      </p:ext>
    </p:extLst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220072" y="6381328"/>
            <a:ext cx="284244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solidFill>
                  <a:srgbClr val="FFFF99"/>
                </a:solidFill>
              </a:rPr>
              <a:t>guillermoadr507@Outlook.es</a:t>
            </a:r>
            <a:endParaRPr lang="es-ES" sz="1600" dirty="0">
              <a:solidFill>
                <a:srgbClr val="FFFF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3915625"/>
      </p:ext>
    </p:extLst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268760"/>
            <a:ext cx="7351761" cy="4104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43000" y="-1150666"/>
            <a:ext cx="6858001" cy="9144001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1979712" y="6525344"/>
            <a:ext cx="4625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FF99"/>
                </a:solidFill>
              </a:rPr>
              <a:t>AUTOR del </a:t>
            </a:r>
            <a:r>
              <a:rPr lang="es-ES" b="1" dirty="0" err="1" smtClean="0">
                <a:solidFill>
                  <a:srgbClr val="FFFF99"/>
                </a:solidFill>
              </a:rPr>
              <a:t>Powerpoint</a:t>
            </a:r>
            <a:r>
              <a:rPr lang="es-ES" b="1" dirty="0" smtClean="0">
                <a:solidFill>
                  <a:srgbClr val="FFFF99"/>
                </a:solidFill>
              </a:rPr>
              <a:t>   </a:t>
            </a:r>
            <a:r>
              <a:rPr lang="es-ES" b="1" dirty="0" smtClean="0">
                <a:solidFill>
                  <a:srgbClr val="FFFF99"/>
                </a:solidFill>
                <a:latin typeface="AR HERMANN" panose="02000000000000000000" pitchFamily="2" charset="0"/>
              </a:rPr>
              <a:t>Ángel Guillermo</a:t>
            </a:r>
            <a:endParaRPr lang="es-ES" b="1" dirty="0">
              <a:solidFill>
                <a:srgbClr val="FFFF99"/>
              </a:solidFill>
              <a:latin typeface="AR HERMAN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7935699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565" y="836712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053256"/>
      </p:ext>
    </p:extLst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</p:txBody>
      </p:sp>
      <p:sp>
        <p:nvSpPr>
          <p:cNvPr id="717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s-ES" altLang="es-ES" sz="1800"/>
          </a:p>
        </p:txBody>
      </p:sp>
      <p:pic>
        <p:nvPicPr>
          <p:cNvPr id="717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s-ES" altLang="es-ES" sz="6000" b="1"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latin typeface="Kristen ITC" panose="03050502040202030202" pitchFamily="66" charset="0"/>
              </a:rPr>
              <a:t> </a:t>
            </a:r>
            <a:br>
              <a:rPr lang="es-ES" altLang="es-ES" sz="4800">
                <a:latin typeface="Kristen ITC" panose="03050502040202030202" pitchFamily="66" charset="0"/>
              </a:rPr>
            </a:br>
            <a:r>
              <a:rPr lang="es-ES" altLang="es-ES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7174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s-ES_tradnl" altLang="es-ES" sz="1800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sz="1800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  <a:buFontTx/>
              <a:buNone/>
            </a:pPr>
            <a:endParaRPr lang="es-ES" altLang="es-ES" sz="1800" b="1">
              <a:solidFill>
                <a:srgbClr val="0066FF"/>
              </a:solidFill>
            </a:endParaRPr>
          </a:p>
        </p:txBody>
      </p:sp>
      <p:pic>
        <p:nvPicPr>
          <p:cNvPr id="717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1443</TotalTime>
  <Words>72</Words>
  <Application>Microsoft Office PowerPoint</Application>
  <PresentationFormat>Presentación en pantalla (4:3)</PresentationFormat>
  <Paragraphs>14</Paragraphs>
  <Slides>33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33</vt:i4>
      </vt:variant>
    </vt:vector>
  </HeadingPairs>
  <TitlesOfParts>
    <vt:vector size="39" baseType="lpstr">
      <vt:lpstr>AR BLANCA</vt:lpstr>
      <vt:lpstr>AR HERMANN</vt:lpstr>
      <vt:lpstr>Arial</vt:lpstr>
      <vt:lpstr>Calibri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 uE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A.Guillermo Delgado Esteban</cp:lastModifiedBy>
  <cp:revision>83</cp:revision>
  <dcterms:created xsi:type="dcterms:W3CDTF">2013-05-11T08:06:19Z</dcterms:created>
  <dcterms:modified xsi:type="dcterms:W3CDTF">2021-02-10T18:12:35Z</dcterms:modified>
</cp:coreProperties>
</file>