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309" r:id="rId3"/>
    <p:sldId id="283" r:id="rId4"/>
    <p:sldId id="286" r:id="rId5"/>
    <p:sldId id="284" r:id="rId6"/>
    <p:sldId id="285" r:id="rId7"/>
    <p:sldId id="258" r:id="rId8"/>
    <p:sldId id="287" r:id="rId9"/>
    <p:sldId id="259" r:id="rId10"/>
    <p:sldId id="294" r:id="rId11"/>
    <p:sldId id="257" r:id="rId12"/>
    <p:sldId id="288" r:id="rId13"/>
    <p:sldId id="271" r:id="rId14"/>
    <p:sldId id="290" r:id="rId15"/>
    <p:sldId id="268" r:id="rId16"/>
    <p:sldId id="269" r:id="rId17"/>
    <p:sldId id="316" r:id="rId18"/>
    <p:sldId id="295" r:id="rId19"/>
    <p:sldId id="310" r:id="rId20"/>
    <p:sldId id="289" r:id="rId21"/>
    <p:sldId id="262" r:id="rId22"/>
    <p:sldId id="274" r:id="rId23"/>
    <p:sldId id="296" r:id="rId24"/>
    <p:sldId id="297" r:id="rId25"/>
    <p:sldId id="317" r:id="rId26"/>
    <p:sldId id="298" r:id="rId27"/>
    <p:sldId id="299" r:id="rId28"/>
    <p:sldId id="266" r:id="rId29"/>
    <p:sldId id="264" r:id="rId30"/>
    <p:sldId id="272" r:id="rId31"/>
    <p:sldId id="300" r:id="rId32"/>
    <p:sldId id="279" r:id="rId33"/>
    <p:sldId id="301" r:id="rId34"/>
    <p:sldId id="275" r:id="rId35"/>
    <p:sldId id="276" r:id="rId36"/>
    <p:sldId id="278" r:id="rId37"/>
    <p:sldId id="305" r:id="rId38"/>
    <p:sldId id="303" r:id="rId39"/>
    <p:sldId id="318" r:id="rId40"/>
    <p:sldId id="304" r:id="rId41"/>
    <p:sldId id="306" r:id="rId42"/>
    <p:sldId id="270" r:id="rId43"/>
    <p:sldId id="263" r:id="rId44"/>
    <p:sldId id="312" r:id="rId45"/>
    <p:sldId id="311" r:id="rId46"/>
    <p:sldId id="322" r:id="rId47"/>
    <p:sldId id="302" r:id="rId48"/>
    <p:sldId id="314" r:id="rId49"/>
    <p:sldId id="315" r:id="rId50"/>
    <p:sldId id="307" r:id="rId51"/>
    <p:sldId id="323" r:id="rId52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01Dy9LPZGVBE/QkmQLuxg==" hashData="LWi//r5MVwYS9/XB9VCD2hbnOyqy9DG+pp0c6EETJZmwnwqKkg5RxQj55pOc2sHbGy8qYAdSZXJG1X05UPdBO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D9B3"/>
    <a:srgbClr val="FFFF66"/>
    <a:srgbClr val="180000"/>
    <a:srgbClr val="3E0000"/>
    <a:srgbClr val="000000"/>
    <a:srgbClr val="3333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>
      <p:cViewPr varScale="1">
        <p:scale>
          <a:sx n="112" d="100"/>
          <a:sy n="112" d="100"/>
        </p:scale>
        <p:origin x="136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AE61731-F827-4961-9BF2-141AD8BE70A7}" type="datetimeFigureOut">
              <a:rPr lang="es-ES"/>
              <a:pPr>
                <a:defRPr/>
              </a:pPr>
              <a:t>11/04/2020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821D038-9FF2-4D24-A95D-C2AF5FFE81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2292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F21A6D-6ABC-4C66-B5AC-D2504E4F943A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D75E8-A207-4F4E-8108-D85A7816B06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761408"/>
      </p:ext>
    </p:extLst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571B7-745E-422C-B5DA-088368E448E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5151176"/>
      </p:ext>
    </p:extLst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EAA27-C92D-4E65-9401-0CCB8D7B844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91904967"/>
      </p:ext>
    </p:extLst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164AB-8528-4F42-BB49-2DB91477B92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080243"/>
      </p:ext>
    </p:extLst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6A891-F838-46E6-BB71-2DD5799C2A6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84261620"/>
      </p:ext>
    </p:extLst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C5C86-EEEC-4901-8C42-7C24425FE03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57579393"/>
      </p:ext>
    </p:extLst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6553B-A4F4-43AD-8548-E4895B74B7B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19509038"/>
      </p:ext>
    </p:extLst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0D919-1CC9-4C97-89B0-4CB10BC02D1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37982179"/>
      </p:ext>
    </p:extLst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08119-698D-43DD-B034-9CA381CAABF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45262694"/>
      </p:ext>
    </p:extLst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0689F-05C5-4FE8-9122-F4C54B0D5E4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72154996"/>
      </p:ext>
    </p:extLst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A12DF-4021-4832-8BC7-F3872AA6421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8510952"/>
      </p:ext>
    </p:extLst>
  </p:cSld>
  <p:clrMapOvr>
    <a:masterClrMapping/>
  </p:clrMapOvr>
  <p:transition spd="slow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5322BBFE-C703-49E3-85DD-88DFD26D32C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9"/>
          <p:cNvSpPr txBox="1">
            <a:spLocks noChangeArrowheads="1"/>
          </p:cNvSpPr>
          <p:nvPr/>
        </p:nvSpPr>
        <p:spPr bwMode="auto">
          <a:xfrm>
            <a:off x="2355850" y="3222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3075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908050"/>
            <a:ext cx="920273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ndAc>
      <p:stSnd>
        <p:snd r:embed="rId2" name="EL ANCIANO (completa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399400_314800381891424_204031452968318_909882_553635394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543925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5" descr="Imagen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165850"/>
            <a:ext cx="51768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124" name="Picture 4" descr="imagesCA5E3X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CuadroTexto 1"/>
          <p:cNvSpPr txBox="1">
            <a:spLocks noChangeArrowheads="1"/>
          </p:cNvSpPr>
          <p:nvPr/>
        </p:nvSpPr>
        <p:spPr bwMode="auto">
          <a:xfrm>
            <a:off x="827088" y="6142038"/>
            <a:ext cx="6281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R JULIAN" panose="02000000000000000000" pitchFamily="2" charset="0"/>
              </a:rPr>
              <a:t>Mira el anciano, hacia fuera, con un dolor que carcome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268413"/>
            <a:ext cx="748188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755650" y="6278563"/>
            <a:ext cx="444817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Desde hace dos años desdichados</a:t>
            </a:r>
          </a:p>
        </p:txBody>
      </p:sp>
      <p:sp>
        <p:nvSpPr>
          <p:cNvPr id="7171" name="CuadroTexto 1"/>
          <p:cNvSpPr txBox="1">
            <a:spLocks noChangeArrowheads="1"/>
          </p:cNvSpPr>
          <p:nvPr/>
        </p:nvSpPr>
        <p:spPr bwMode="auto">
          <a:xfrm>
            <a:off x="684213" y="128588"/>
            <a:ext cx="4257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Un geriátrico es ahora su morada</a:t>
            </a:r>
          </a:p>
        </p:txBody>
      </p:sp>
      <p:pic>
        <p:nvPicPr>
          <p:cNvPr id="717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8663"/>
            <a:ext cx="9120188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uadroTexto 1"/>
          <p:cNvSpPr txBox="1">
            <a:spLocks noChangeArrowheads="1"/>
          </p:cNvSpPr>
          <p:nvPr/>
        </p:nvSpPr>
        <p:spPr bwMode="auto">
          <a:xfrm>
            <a:off x="4067175" y="6261100"/>
            <a:ext cx="42338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Nace un gemido con el alba</a:t>
            </a:r>
          </a:p>
        </p:txBody>
      </p:sp>
      <p:pic>
        <p:nvPicPr>
          <p:cNvPr id="8195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572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uadroTexto 1"/>
          <p:cNvSpPr txBox="1">
            <a:spLocks noChangeArrowheads="1"/>
          </p:cNvSpPr>
          <p:nvPr/>
        </p:nvSpPr>
        <p:spPr bwMode="auto">
          <a:xfrm>
            <a:off x="900113" y="6367463"/>
            <a:ext cx="3998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Desde el día que sólo lo dejaron</a:t>
            </a:r>
          </a:p>
        </p:txBody>
      </p:sp>
      <p:pic>
        <p:nvPicPr>
          <p:cNvPr id="9219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4925"/>
            <a:ext cx="8448675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0244" name="Picture 9" descr="imagesCADDVS2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2225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uadroTexto 1"/>
          <p:cNvSpPr txBox="1">
            <a:spLocks noChangeArrowheads="1"/>
          </p:cNvSpPr>
          <p:nvPr/>
        </p:nvSpPr>
        <p:spPr bwMode="auto">
          <a:xfrm>
            <a:off x="358775" y="0"/>
            <a:ext cx="3327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Y es para el desesperante</a:t>
            </a:r>
          </a:p>
        </p:txBody>
      </p:sp>
      <p:sp>
        <p:nvSpPr>
          <p:cNvPr id="11267" name="CuadroTexto 2"/>
          <p:cNvSpPr txBox="1">
            <a:spLocks noChangeArrowheads="1"/>
          </p:cNvSpPr>
          <p:nvPr/>
        </p:nvSpPr>
        <p:spPr bwMode="auto">
          <a:xfrm>
            <a:off x="323850" y="6448425"/>
            <a:ext cx="3959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Soledad, carente de sinónimos</a:t>
            </a:r>
          </a:p>
        </p:txBody>
      </p:sp>
      <p:pic>
        <p:nvPicPr>
          <p:cNvPr id="11268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76250"/>
            <a:ext cx="8866188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913"/>
            <a:ext cx="918051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uadroTexto 2"/>
          <p:cNvSpPr txBox="1">
            <a:spLocks noChangeArrowheads="1"/>
          </p:cNvSpPr>
          <p:nvPr/>
        </p:nvSpPr>
        <p:spPr bwMode="auto">
          <a:xfrm>
            <a:off x="539750" y="6396038"/>
            <a:ext cx="49133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Sin familia, sin hijos y sin nietos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uadroTexto 1"/>
          <p:cNvSpPr txBox="1">
            <a:spLocks noChangeArrowheads="1"/>
          </p:cNvSpPr>
          <p:nvPr/>
        </p:nvSpPr>
        <p:spPr bwMode="auto">
          <a:xfrm>
            <a:off x="1116013" y="6237288"/>
            <a:ext cx="4029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La vida, ha perdido el horizonte</a:t>
            </a:r>
          </a:p>
        </p:txBody>
      </p:sp>
      <p:pic>
        <p:nvPicPr>
          <p:cNvPr id="14339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765175"/>
            <a:ext cx="9150351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250825" y="6203950"/>
            <a:ext cx="64452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Le duelen las ausencias sobre el pecho</a:t>
            </a:r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376238" y="58738"/>
            <a:ext cx="3700462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Se siente un inútil prisionero</a:t>
            </a:r>
          </a:p>
        </p:txBody>
      </p:sp>
      <p:pic>
        <p:nvPicPr>
          <p:cNvPr id="1638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700088"/>
            <a:ext cx="906462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7412" name="Picture 4" descr="imagesCA6ZI0I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76238" y="6183313"/>
            <a:ext cx="56276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Seca sus lágrimas, para mirar de nuevo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imagesCAO9QKP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765175"/>
            <a:ext cx="910748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uadroTexto 1"/>
          <p:cNvSpPr txBox="1">
            <a:spLocks noChangeArrowheads="1"/>
          </p:cNvSpPr>
          <p:nvPr/>
        </p:nvSpPr>
        <p:spPr bwMode="auto">
          <a:xfrm>
            <a:off x="179388" y="6092825"/>
            <a:ext cx="4262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Lo que mira, sin mirar, con desconsuelo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350"/>
            <a:ext cx="9144000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0484" name="Picture 4" descr="IMGP07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-4763"/>
            <a:ext cx="9151938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CuadroTexto 1"/>
          <p:cNvSpPr txBox="1">
            <a:spLocks noChangeArrowheads="1"/>
          </p:cNvSpPr>
          <p:nvPr/>
        </p:nvSpPr>
        <p:spPr bwMode="auto">
          <a:xfrm>
            <a:off x="179388" y="204788"/>
            <a:ext cx="5305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Tomado de los hierros de las rejas,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de esa ventana gris del cautiverio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6"/>
          <p:cNvSpPr txBox="1">
            <a:spLocks noChangeArrowheads="1"/>
          </p:cNvSpPr>
          <p:nvPr/>
        </p:nvSpPr>
        <p:spPr bwMode="auto">
          <a:xfrm>
            <a:off x="539750" y="6237288"/>
            <a:ext cx="52784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Mira al mundo moverse indiferente</a:t>
            </a:r>
          </a:p>
        </p:txBody>
      </p:sp>
      <p:pic>
        <p:nvPicPr>
          <p:cNvPr id="21507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2532" name="Picture 4" descr="Imagen1jk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779838" y="6164263"/>
            <a:ext cx="50260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Y entre nubes, esconderse cada sueño</a:t>
            </a:r>
            <a:r>
              <a:rPr lang="es-ES" altLang="es-ES" sz="28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imagesCAOGP2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3" y="530225"/>
            <a:ext cx="7248525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CuadroTexto 1"/>
          <p:cNvSpPr txBox="1">
            <a:spLocks noChangeArrowheads="1"/>
          </p:cNvSpPr>
          <p:nvPr/>
        </p:nvSpPr>
        <p:spPr bwMode="auto">
          <a:xfrm>
            <a:off x="539750" y="58738"/>
            <a:ext cx="4200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Espera ansioso los días de visi</a:t>
            </a:r>
            <a:r>
              <a:rPr lang="es-ES" altLang="es-ES" sz="2000" b="1" i="1">
                <a:solidFill>
                  <a:schemeClr val="bg1"/>
                </a:solidFill>
              </a:rPr>
              <a:t>t</a:t>
            </a:r>
            <a:r>
              <a:rPr lang="es-ES" altLang="es-ES" sz="2000" b="1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24580" name="CuadroTexto 2"/>
          <p:cNvSpPr txBox="1">
            <a:spLocks noChangeArrowheads="1"/>
          </p:cNvSpPr>
          <p:nvPr/>
        </p:nvSpPr>
        <p:spPr bwMode="auto">
          <a:xfrm>
            <a:off x="971550" y="6237288"/>
            <a:ext cx="5486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Para buscar entre otros, a los suyos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5"/>
          <p:cNvSpPr txBox="1">
            <a:spLocks noChangeArrowheads="1"/>
          </p:cNvSpPr>
          <p:nvPr/>
        </p:nvSpPr>
        <p:spPr bwMode="auto">
          <a:xfrm>
            <a:off x="755650" y="6165850"/>
            <a:ext cx="44005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Y se pasa sufriendo cada día</a:t>
            </a:r>
          </a:p>
        </p:txBody>
      </p:sp>
      <p:pic>
        <p:nvPicPr>
          <p:cNvPr id="25603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55613"/>
            <a:ext cx="91440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6"/>
          <p:cNvSpPr txBox="1">
            <a:spLocks noChangeArrowheads="1"/>
          </p:cNvSpPr>
          <p:nvPr/>
        </p:nvSpPr>
        <p:spPr bwMode="auto">
          <a:xfrm>
            <a:off x="250825" y="6019800"/>
            <a:ext cx="58753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Apretando la angustia entre sus puños</a:t>
            </a:r>
          </a:p>
        </p:txBody>
      </p:sp>
      <p:pic>
        <p:nvPicPr>
          <p:cNvPr id="26627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49275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7652" name="Picture 4" descr="imagesCAAFLE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33375"/>
            <a:ext cx="9142412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44675"/>
            <a:ext cx="67056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9699" name="CuadroTexto 1"/>
          <p:cNvSpPr txBox="1">
            <a:spLocks noChangeArrowheads="1"/>
          </p:cNvSpPr>
          <p:nvPr/>
        </p:nvSpPr>
        <p:spPr bwMode="auto">
          <a:xfrm>
            <a:off x="250825" y="115888"/>
            <a:ext cx="4587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A veces, reza en silencio por las noches</a:t>
            </a:r>
          </a:p>
        </p:txBody>
      </p:sp>
      <p:pic>
        <p:nvPicPr>
          <p:cNvPr id="2970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576263"/>
            <a:ext cx="85534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36563" y="115888"/>
            <a:ext cx="4838700" cy="6778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</a:rPr>
              <a:t>Pidiendo que se acabe el sufrimiento</a:t>
            </a:r>
            <a:r>
              <a:rPr lang="es-ES" sz="2000" b="1" dirty="0"/>
              <a:t>,</a:t>
            </a:r>
          </a:p>
          <a:p>
            <a:pPr eaLnBrk="1" hangingPunct="1">
              <a:defRPr/>
            </a:pPr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323850" y="6237288"/>
            <a:ext cx="45720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</a:rPr>
              <a:t>Ya no puede vivir cómo un fantoche</a:t>
            </a:r>
          </a:p>
        </p:txBody>
      </p:sp>
      <p:pic>
        <p:nvPicPr>
          <p:cNvPr id="3072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7643813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MGP07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3988"/>
            <a:ext cx="8208963" cy="615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692275" y="6381750"/>
            <a:ext cx="4595813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b="1" dirty="0">
                <a:solidFill>
                  <a:schemeClr val="bg1">
                    <a:lumMod val="95000"/>
                  </a:schemeClr>
                </a:solidFill>
              </a:rPr>
              <a:t>Enarbolando, sus angustias en el viento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7" descr="yfleur2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3" y="2420938"/>
            <a:ext cx="630237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CuadroTexto 1"/>
          <p:cNvSpPr txBox="1">
            <a:spLocks noChangeArrowheads="1"/>
          </p:cNvSpPr>
          <p:nvPr/>
        </p:nvSpPr>
        <p:spPr bwMode="auto">
          <a:xfrm>
            <a:off x="755650" y="6308725"/>
            <a:ext cx="4256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Anoche, al pasar junto al anciano</a:t>
            </a:r>
          </a:p>
        </p:txBody>
      </p:sp>
      <p:pic>
        <p:nvPicPr>
          <p:cNvPr id="32772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620713"/>
            <a:ext cx="9137651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_ELOY2397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CuadroTexto 5"/>
          <p:cNvSpPr txBox="1">
            <a:spLocks noChangeArrowheads="1"/>
          </p:cNvSpPr>
          <p:nvPr/>
        </p:nvSpPr>
        <p:spPr bwMode="auto">
          <a:xfrm>
            <a:off x="395288" y="6380163"/>
            <a:ext cx="47323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Y verle hundido en un mar de sufrimiento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uadroTexto 1"/>
          <p:cNvSpPr txBox="1">
            <a:spLocks noChangeArrowheads="1"/>
          </p:cNvSpPr>
          <p:nvPr/>
        </p:nvSpPr>
        <p:spPr bwMode="auto">
          <a:xfrm>
            <a:off x="492125" y="44450"/>
            <a:ext cx="4073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Acaricié sus manos con ternura</a:t>
            </a:r>
          </a:p>
        </p:txBody>
      </p:sp>
      <p:pic>
        <p:nvPicPr>
          <p:cNvPr id="34819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339137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imagesCANJNR0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20688"/>
            <a:ext cx="7870825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CuadroTexto 1"/>
          <p:cNvSpPr txBox="1">
            <a:spLocks noChangeArrowheads="1"/>
          </p:cNvSpPr>
          <p:nvPr/>
        </p:nvSpPr>
        <p:spPr bwMode="auto">
          <a:xfrm>
            <a:off x="685800" y="6462713"/>
            <a:ext cx="4011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Y envolví su carita con un beso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imagesCAELB0P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890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CuadroTexto 3"/>
          <p:cNvSpPr txBox="1">
            <a:spLocks noChangeArrowheads="1"/>
          </p:cNvSpPr>
          <p:nvPr/>
        </p:nvSpPr>
        <p:spPr bwMode="auto">
          <a:xfrm>
            <a:off x="827088" y="6477000"/>
            <a:ext cx="4249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Pidiendo que se acabe el sufrimiento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8916" name="Picture 4" descr="imagesCANSASH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CuadroTexto 1"/>
          <p:cNvSpPr txBox="1">
            <a:spLocks noChangeArrowheads="1"/>
          </p:cNvSpPr>
          <p:nvPr/>
        </p:nvSpPr>
        <p:spPr bwMode="auto">
          <a:xfrm>
            <a:off x="0" y="306388"/>
            <a:ext cx="4133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Ya no puede vivir cómo un fantoche</a:t>
            </a:r>
          </a:p>
        </p:txBody>
      </p:sp>
      <p:sp>
        <p:nvSpPr>
          <p:cNvPr id="38918" name="CuadroTexto 2"/>
          <p:cNvSpPr txBox="1">
            <a:spLocks noChangeArrowheads="1"/>
          </p:cNvSpPr>
          <p:nvPr/>
        </p:nvSpPr>
        <p:spPr bwMode="auto">
          <a:xfrm>
            <a:off x="250825" y="6297613"/>
            <a:ext cx="45323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Enarbolando sus angustias en el viento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uadroTexto 1"/>
          <p:cNvSpPr txBox="1">
            <a:spLocks noChangeArrowheads="1"/>
          </p:cNvSpPr>
          <p:nvPr/>
        </p:nvSpPr>
        <p:spPr bwMode="auto">
          <a:xfrm>
            <a:off x="539750" y="6308725"/>
            <a:ext cx="4643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D9B3"/>
                </a:solidFill>
              </a:rPr>
              <a:t>Y verle sumido en un mar de sufrimiento</a:t>
            </a:r>
          </a:p>
        </p:txBody>
      </p:sp>
      <p:pic>
        <p:nvPicPr>
          <p:cNvPr id="39939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80513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imagesCAKJ92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836613"/>
            <a:ext cx="6480175" cy="485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700213"/>
            <a:ext cx="6646862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uadroTexto 1"/>
          <p:cNvSpPr txBox="1">
            <a:spLocks noChangeArrowheads="1"/>
          </p:cNvSpPr>
          <p:nvPr/>
        </p:nvSpPr>
        <p:spPr bwMode="auto">
          <a:xfrm>
            <a:off x="684213" y="6307138"/>
            <a:ext cx="4667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Y sentí como una espada atravesada</a:t>
            </a:r>
          </a:p>
        </p:txBody>
      </p:sp>
      <p:pic>
        <p:nvPicPr>
          <p:cNvPr id="44035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789781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268413"/>
            <a:ext cx="5492750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uadroTexto 1"/>
          <p:cNvSpPr txBox="1">
            <a:spLocks noChangeArrowheads="1"/>
          </p:cNvSpPr>
          <p:nvPr/>
        </p:nvSpPr>
        <p:spPr bwMode="auto">
          <a:xfrm>
            <a:off x="1187450" y="6092825"/>
            <a:ext cx="4403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Que lastimaba mi cuerpo,  por adentro</a:t>
            </a:r>
          </a:p>
        </p:txBody>
      </p:sp>
      <p:pic>
        <p:nvPicPr>
          <p:cNvPr id="46083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571625"/>
            <a:ext cx="47625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imagesCAB71GG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376238" y="395288"/>
            <a:ext cx="70850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>
                <a:solidFill>
                  <a:schemeClr val="bg1"/>
                </a:solidFill>
              </a:rPr>
              <a:t>Y me marché lentamente…conmovido</a:t>
            </a:r>
          </a:p>
        </p:txBody>
      </p:sp>
      <p:sp>
        <p:nvSpPr>
          <p:cNvPr id="47108" name="CuadroTexto 1"/>
          <p:cNvSpPr txBox="1">
            <a:spLocks noChangeArrowheads="1"/>
          </p:cNvSpPr>
          <p:nvPr/>
        </p:nvSpPr>
        <p:spPr bwMode="auto">
          <a:xfrm>
            <a:off x="827088" y="5805488"/>
            <a:ext cx="5727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chemeClr val="bg1"/>
                </a:solidFill>
              </a:rPr>
              <a:t>Y grité por el aire el sentimiento.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Imagen1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246937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49156" name="Picture 5" descr="IMGP07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-36513"/>
            <a:ext cx="9155112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Text Box 7"/>
          <p:cNvSpPr txBox="1">
            <a:spLocks noChangeArrowheads="1"/>
          </p:cNvSpPr>
          <p:nvPr/>
        </p:nvSpPr>
        <p:spPr bwMode="auto">
          <a:xfrm>
            <a:off x="6227763" y="6126163"/>
            <a:ext cx="22383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  <a:latin typeface="AR BLANCA" panose="02000000000000000000" pitchFamily="2" charset="0"/>
              </a:rPr>
              <a:t>Ángel  Guillermo</a:t>
            </a:r>
          </a:p>
        </p:txBody>
      </p:sp>
      <p:pic>
        <p:nvPicPr>
          <p:cNvPr id="4915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813425"/>
            <a:ext cx="4537075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2060575"/>
            <a:ext cx="5688013" cy="3060700"/>
          </a:xfr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1204" name="Picture 4" descr="imagesCAUZOI3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274638"/>
            <a:ext cx="9120187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479425" y="6219825"/>
            <a:ext cx="317658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Guillermoadr507@outlook.es</a:t>
            </a:r>
          </a:p>
        </p:txBody>
      </p:sp>
      <p:sp>
        <p:nvSpPr>
          <p:cNvPr id="51206" name="Text Box 9"/>
          <p:cNvSpPr txBox="1">
            <a:spLocks noChangeArrowheads="1"/>
          </p:cNvSpPr>
          <p:nvPr/>
        </p:nvSpPr>
        <p:spPr bwMode="auto">
          <a:xfrm>
            <a:off x="7667625" y="5734050"/>
            <a:ext cx="1250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CCCC"/>
                </a:solidFill>
              </a:rPr>
              <a:t>24-V-2012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22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2" grpId="0"/>
      <p:bldP spid="52232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2228" name="Picture 4" descr="imagesCALUJ4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260350"/>
            <a:ext cx="82327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Imagen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4111625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CuadroTexto 4"/>
          <p:cNvSpPr txBox="1">
            <a:spLocks noChangeArrowheads="1"/>
          </p:cNvSpPr>
          <p:nvPr/>
        </p:nvSpPr>
        <p:spPr bwMode="auto">
          <a:xfrm>
            <a:off x="3563938" y="6308725"/>
            <a:ext cx="1966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/>
              <a:t>Ángel Guillermo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4"/>
          <p:cNvSpPr txBox="1">
            <a:spLocks noChangeArrowheads="1"/>
          </p:cNvSpPr>
          <p:nvPr/>
        </p:nvSpPr>
        <p:spPr bwMode="auto">
          <a:xfrm flipV="1">
            <a:off x="250825" y="2800350"/>
            <a:ext cx="86026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000">
                <a:solidFill>
                  <a:srgbClr val="800000"/>
                </a:solidFill>
              </a:rPr>
              <a:t>.</a:t>
            </a:r>
          </a:p>
        </p:txBody>
      </p:sp>
      <p:pic>
        <p:nvPicPr>
          <p:cNvPr id="54275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5400"/>
            <a:ext cx="8713787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6" name="CuadroTexto 1"/>
          <p:cNvSpPr txBox="1">
            <a:spLocks noChangeArrowheads="1"/>
          </p:cNvSpPr>
          <p:nvPr/>
        </p:nvSpPr>
        <p:spPr bwMode="auto">
          <a:xfrm>
            <a:off x="468313" y="25400"/>
            <a:ext cx="85629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NOTA :El archivo original lo hice en el año 2012, y creo que el poema es de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Walter Faila. Pero ahora lo he estado buscando en google y no lo  he podido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hallar.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5529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553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5530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</a:endParaRPr>
          </a:p>
        </p:txBody>
      </p:sp>
      <p:pic>
        <p:nvPicPr>
          <p:cNvPr id="553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313</Words>
  <Application>Microsoft Office PowerPoint</Application>
  <PresentationFormat>Presentación en pantalla (4:3)</PresentationFormat>
  <Paragraphs>49</Paragraphs>
  <Slides>51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Arial</vt:lpstr>
      <vt:lpstr>Calibri</vt:lpstr>
      <vt:lpstr>AR JULIAN</vt:lpstr>
      <vt:lpstr>AR BLANCA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63</cp:revision>
  <dcterms:created xsi:type="dcterms:W3CDTF">2012-05-21T19:16:23Z</dcterms:created>
  <dcterms:modified xsi:type="dcterms:W3CDTF">2020-04-11T14:19:18Z</dcterms:modified>
</cp:coreProperties>
</file>