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6v4pIP3rmUv6pFfeLqx2A==" hashData="DyZB38YyKlH/mgQeHSD1PenQfnq8+RaBtuKYmqudPOdIykVkt8ny2FhFW51ISjRHrLYUuwySPvyR28EYL5QNU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1" autoAdjust="0"/>
    <p:restoredTop sz="94660"/>
  </p:normalViewPr>
  <p:slideViewPr>
    <p:cSldViewPr snapToGrid="0">
      <p:cViewPr>
        <p:scale>
          <a:sx n="80" d="100"/>
          <a:sy n="80" d="100"/>
        </p:scale>
        <p:origin x="942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04ECC0-11CA-4A5C-8310-FD1D1966A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11F8EFB-EAAB-447C-8E46-F2D84A1232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0954F31-91CA-472A-8AAD-DEDE3BFBF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642D-C8C3-4AE8-A74C-B1D09B594B17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25E8725-9A9E-471F-B04A-1733335D7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6B4477B-A718-41F2-9146-58087F215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0F7D2-A2E4-4CE4-B4A1-D21BE5D141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3963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BBCC4F-50BB-44B6-867E-A37E1D425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5BA25E0-D110-4713-8B71-E2B7DEC16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58E1FA9-768C-4AE0-BE94-E32620F6C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642D-C8C3-4AE8-A74C-B1D09B594B17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8D3CF86-1445-4442-B8F1-EB4CDBE0C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1D7AC29-1FDA-4D85-94D0-9D4B371B4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0F7D2-A2E4-4CE4-B4A1-D21BE5D141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359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812982-AC05-4144-AA60-404CDC37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33F3DB0-9B41-405C-822D-1A1F6D4BDB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B2CA437-9DCC-43F5-BCF7-4D3F7362A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642D-C8C3-4AE8-A74C-B1D09B594B17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C76E6AD-6C8F-4CF8-AF14-0A4A57ED3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17D3CCF-5410-4E8E-881B-C9268035C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0F7D2-A2E4-4CE4-B4A1-D21BE5D141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9353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7EAB2E-243B-48E7-AE00-82C493B97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5BFED05-87CD-4468-8E8C-E1C04C4273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5047F4C-E0C2-4218-88FB-9796170EDA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1C20B30-21BC-4163-B44D-64F250067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642D-C8C3-4AE8-A74C-B1D09B594B17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1CA01E1-931B-4BB1-8B22-33A7819A7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0207D02-1C22-4760-B379-E26D3FC7D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0F7D2-A2E4-4CE4-B4A1-D21BE5D141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8854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F3527F-70DF-489B-9413-CA2BEFD34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FBC7B86-88E7-4962-980E-43F79678E7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923597F-D160-4796-B648-73EAB65EC5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6B31283-3267-4B01-88DF-48D307127B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1A5A505-6169-47A2-AE92-A18ABD53A7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B622220-AF78-4EEB-A7F0-8B1C29055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642D-C8C3-4AE8-A74C-B1D09B594B17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3D10D84-3367-4980-BC91-8262FDBD4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60D252E-B797-4566-B42B-0A415AE47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0F7D2-A2E4-4CE4-B4A1-D21BE5D141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980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FCF5F2-1A0F-48A1-B8A9-92DA0DCC0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735DA62-D618-4606-A8FB-3556DF635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642D-C8C3-4AE8-A74C-B1D09B594B17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0431F80-65E1-49B5-B4E5-F6D03A27B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2A1458E-FA9D-470B-B936-59EC4FEEF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0F7D2-A2E4-4CE4-B4A1-D21BE5D141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5045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0747642-ABBA-4E92-BC41-661CF625D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642D-C8C3-4AE8-A74C-B1D09B594B17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F425031-C6EB-45A1-BA5E-BBDCA4063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E34459F-DEF4-43F0-A741-D7C4F8718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0F7D2-A2E4-4CE4-B4A1-D21BE5D141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8688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CAC93B-E4DA-4558-8BA3-DB6AF1221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9CE963-4AFD-4A17-9E2D-BE94C79E9D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F4758E2-1570-4C22-A97A-D16A776202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46523F4-B410-43F7-86DA-0CB5CC48C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642D-C8C3-4AE8-A74C-B1D09B594B17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2E36D9A-204E-4594-85A6-30FB801B5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3CD486A-B030-45FA-8C94-F930C5F35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0F7D2-A2E4-4CE4-B4A1-D21BE5D141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7045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5D49B2-CE67-4EEF-ADE5-25C4A20CFC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E2C01D8-522E-4876-A4B8-048760E055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BAFA7DA-7AB8-4F8D-90F6-0CF4707128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8957074-ADBD-41DA-92ED-664676CC2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642D-C8C3-4AE8-A74C-B1D09B594B17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4F1741F-23F7-481E-AEE8-944374168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AA3247A-A88B-41E6-9258-B10B58A5B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0F7D2-A2E4-4CE4-B4A1-D21BE5D141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3563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F9AC4B-0AC4-428D-BA54-70DA7BC93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8197047-EEF4-4682-AF84-EA9050E720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439818-1DE0-44CC-8D30-F6F1997B2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642D-C8C3-4AE8-A74C-B1D09B594B17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8ED4F7-42EA-492B-8DD7-EA54A3429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BB35FA4-53B3-42A5-9ACD-7D123DBCA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0F7D2-A2E4-4CE4-B4A1-D21BE5D141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1923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330D809-1889-4F1A-990C-AEA995A480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64D0394-5B4E-4AE1-8601-895468D124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262047A-7B30-4451-8381-30BDABA79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642D-C8C3-4AE8-A74C-B1D09B594B17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2FD57A-A1DD-4847-9FD4-3331DC4AE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B82A0C6-B1D6-4776-9E95-59DDA432A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0F7D2-A2E4-4CE4-B4A1-D21BE5D141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27417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F6555E-EC76-000F-5270-AF52350348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005FBEE-852A-9425-6EC8-E2F0308787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5E618F-4B74-18ED-DBC9-C3A5A7444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122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7DBD08D-CD34-45ED-BEB5-40B3C8E2F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C2D1494-D629-470D-815F-C47A50C3AC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5EB683-7432-457A-BAA1-9627152A03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F642D-C8C3-4AE8-A74C-B1D09B594B17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1838B3-8E36-4110-A8D3-5B631477DF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641C727-7A31-416E-8CE6-4F71937BB8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0F7D2-A2E4-4CE4-B4A1-D21BE5D141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3225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A8BB4FA-3AFB-E2B4-689F-BB8827432CC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93138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audio" Target="../media/media1.wav"/><Relationship Id="rId7" Type="http://schemas.openxmlformats.org/officeDocument/2006/relationships/image" Target="../media/image3.png"/><Relationship Id="rId2" Type="http://schemas.microsoft.com/office/2007/relationships/media" Target="../media/media1.wav"/><Relationship Id="rId1" Type="http://schemas.openxmlformats.org/officeDocument/2006/relationships/tags" Target="../tags/tag1.xml"/><Relationship Id="rId6" Type="http://schemas.openxmlformats.org/officeDocument/2006/relationships/image" Target="../media/image2.jpg"/><Relationship Id="rId5" Type="http://schemas.openxmlformats.org/officeDocument/2006/relationships/image" Target="../media/image1.gif"/><Relationship Id="rId10" Type="http://schemas.openxmlformats.org/officeDocument/2006/relationships/image" Target="../media/image6.jp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9 Imagen">
            <a:extLst>
              <a:ext uri="{FF2B5EF4-FFF2-40B4-BE49-F238E27FC236}">
                <a16:creationId xmlns:a16="http://schemas.microsoft.com/office/drawing/2014/main" id="{178EF073-69C2-4F8D-B78A-472F42E14CC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1495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>
            <a:extLst>
              <a:ext uri="{FF2B5EF4-FFF2-40B4-BE49-F238E27FC236}">
                <a16:creationId xmlns:a16="http://schemas.microsoft.com/office/drawing/2014/main" id="{C52AAEC9-C467-4944-9FBD-CEA8E4CEF1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" r="27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CuadroTexto">
            <a:extLst>
              <a:ext uri="{FF2B5EF4-FFF2-40B4-BE49-F238E27FC236}">
                <a16:creationId xmlns:a16="http://schemas.microsoft.com/office/drawing/2014/main" id="{D13F6EC4-146D-4C01-AD47-51D754E576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098" y="143784"/>
            <a:ext cx="6507804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ES" altLang="es-ES" sz="5400" i="1" dirty="0">
                <a:solidFill>
                  <a:srgbClr val="FF0000"/>
                </a:solidFill>
                <a:latin typeface="Bell MT" panose="02020503060305020303" pitchFamily="18" charset="0"/>
              </a:rPr>
              <a:t>Lo </a:t>
            </a:r>
          </a:p>
          <a:p>
            <a:r>
              <a:rPr lang="es-ES" altLang="es-ES" sz="5400" i="1" dirty="0">
                <a:solidFill>
                  <a:srgbClr val="FF0000"/>
                </a:solidFill>
                <a:latin typeface="Bell MT" panose="02020503060305020303" pitchFamily="18" charset="0"/>
              </a:rPr>
              <a:t>   que </a:t>
            </a:r>
          </a:p>
          <a:p>
            <a:r>
              <a:rPr lang="es-ES" altLang="es-ES" sz="5400" i="1" dirty="0">
                <a:solidFill>
                  <a:srgbClr val="FF0000"/>
                </a:solidFill>
                <a:latin typeface="Bell MT" panose="02020503060305020303" pitchFamily="18" charset="0"/>
              </a:rPr>
              <a:t>       necesito </a:t>
            </a:r>
          </a:p>
          <a:p>
            <a:r>
              <a:rPr lang="es-ES" altLang="es-ES" sz="5400" i="1" dirty="0">
                <a:solidFill>
                  <a:srgbClr val="FF0000"/>
                </a:solidFill>
                <a:latin typeface="Bell MT" panose="02020503060305020303" pitchFamily="18" charset="0"/>
              </a:rPr>
              <a:t>                 de ti</a:t>
            </a:r>
          </a:p>
        </p:txBody>
      </p:sp>
      <p:pic>
        <p:nvPicPr>
          <p:cNvPr id="3" name="02audio1(1)">
            <a:hlinkClick r:id="" action="ppaction://media"/>
            <a:extLst>
              <a:ext uri="{FF2B5EF4-FFF2-40B4-BE49-F238E27FC236}">
                <a16:creationId xmlns:a16="http://schemas.microsoft.com/office/drawing/2014/main" id="{62CE1FF4-84C8-4234-BDA7-5AB71AAFAD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48774" y="7191375"/>
            <a:ext cx="609600" cy="609600"/>
          </a:xfrm>
          <a:prstGeom prst="rect">
            <a:avLst/>
          </a:prstGeom>
        </p:spPr>
      </p:pic>
      <p:sp>
        <p:nvSpPr>
          <p:cNvPr id="22" name="Rectangle 7">
            <a:extLst>
              <a:ext uri="{FF2B5EF4-FFF2-40B4-BE49-F238E27FC236}">
                <a16:creationId xmlns:a16="http://schemas.microsoft.com/office/drawing/2014/main" id="{C71EE4C3-5521-415A-8B97-288AB4189E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4622" y="-24507825"/>
            <a:ext cx="4604371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i="1" dirty="0">
                <a:solidFill>
                  <a:srgbClr val="555554"/>
                </a:solidFill>
                <a:latin typeface="Andy"/>
                <a:ea typeface="Calibri" panose="020F0502020204030204" pitchFamily="34" charset="0"/>
              </a:rPr>
              <a:t>Mi fuente de vida se ha secado</a:t>
            </a:r>
            <a:br>
              <a:rPr lang="es-ES" sz="3200" b="1" i="1" dirty="0">
                <a:solidFill>
                  <a:srgbClr val="555554"/>
                </a:solidFill>
                <a:latin typeface="Andy"/>
                <a:ea typeface="Calibri" panose="020F0502020204030204" pitchFamily="34" charset="0"/>
              </a:rPr>
            </a:br>
            <a:r>
              <a:rPr lang="es-ES" sz="3200" b="1" i="1" dirty="0">
                <a:solidFill>
                  <a:srgbClr val="555554"/>
                </a:solidFill>
                <a:latin typeface="Andy"/>
                <a:ea typeface="Calibri" panose="020F0502020204030204" pitchFamily="34" charset="0"/>
              </a:rPr>
              <a:t>con la fuerza del olvido. Me estoy quemando;</a:t>
            </a:r>
            <a:br>
              <a:rPr lang="es-ES" sz="3200" b="1" i="1" dirty="0">
                <a:solidFill>
                  <a:srgbClr val="555554"/>
                </a:solidFill>
                <a:latin typeface="Andy"/>
                <a:ea typeface="Calibri" panose="020F0502020204030204" pitchFamily="34" charset="0"/>
              </a:rPr>
            </a:br>
            <a:r>
              <a:rPr lang="es-ES" sz="3200" b="1" i="1" dirty="0">
                <a:solidFill>
                  <a:srgbClr val="555554"/>
                </a:solidFill>
                <a:latin typeface="Andy"/>
                <a:ea typeface="Calibri" panose="020F0502020204030204" pitchFamily="34" charset="0"/>
              </a:rPr>
              <a:t>aquello que necesito ya lo he encontrado</a:t>
            </a:r>
            <a:br>
              <a:rPr lang="es-ES" sz="3200" b="1" i="1" dirty="0">
                <a:solidFill>
                  <a:srgbClr val="555554"/>
                </a:solidFill>
                <a:latin typeface="Andy"/>
                <a:ea typeface="Calibri" panose="020F0502020204030204" pitchFamily="34" charset="0"/>
              </a:rPr>
            </a:br>
            <a:r>
              <a:rPr lang="es-ES" sz="3200" b="1" i="1" dirty="0">
                <a:solidFill>
                  <a:srgbClr val="555554"/>
                </a:solidFill>
                <a:latin typeface="Andy"/>
                <a:ea typeface="Calibri" panose="020F0502020204030204" pitchFamily="34" charset="0"/>
              </a:rPr>
              <a:t>pero aun !!! Te sigo extrañando!!!</a:t>
            </a:r>
            <a:r>
              <a:rPr lang="es-MX" sz="3200" b="1" i="1" dirty="0">
                <a:solidFill>
                  <a:schemeClr val="bg1"/>
                </a:solidFill>
                <a:latin typeface="Andy"/>
              </a:rPr>
              <a:t>. 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CD9C5815-31F8-5767-A37C-B31B1B677A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0682"/>
            <a:ext cx="12192000" cy="6836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12 Rectángulo">
            <a:extLst>
              <a:ext uri="{FF2B5EF4-FFF2-40B4-BE49-F238E27FC236}">
                <a16:creationId xmlns:a16="http://schemas.microsoft.com/office/drawing/2014/main" id="{7BAAC4B9-436B-164D-2BDD-50F6AE321567}"/>
              </a:ext>
            </a:extLst>
          </p:cNvPr>
          <p:cNvSpPr/>
          <p:nvPr/>
        </p:nvSpPr>
        <p:spPr>
          <a:xfrm>
            <a:off x="9004960" y="612843"/>
            <a:ext cx="30386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000" i="1" dirty="0">
                <a:latin typeface="Bell MT" panose="02020503060305020303" pitchFamily="18" charset="0"/>
                <a:ea typeface="Calibri" panose="020F0502020204030204" pitchFamily="34" charset="0"/>
              </a:rPr>
              <a:t>No sabes como necesito tu voz;</a:t>
            </a:r>
            <a:br>
              <a:rPr lang="es-ES" sz="3000" i="1" dirty="0"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latin typeface="Bell MT" panose="02020503060305020303" pitchFamily="18" charset="0"/>
                <a:ea typeface="Calibri" panose="020F0502020204030204" pitchFamily="34" charset="0"/>
              </a:rPr>
              <a:t>necesito tus miradas</a:t>
            </a:r>
            <a:br>
              <a:rPr lang="es-ES" sz="3000" i="1" dirty="0"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latin typeface="Bell MT" panose="02020503060305020303" pitchFamily="18" charset="0"/>
                <a:ea typeface="Calibri" panose="020F0502020204030204" pitchFamily="34" charset="0"/>
              </a:rPr>
              <a:t>aquellas palabras que siempre me llenaban,</a:t>
            </a:r>
            <a:br>
              <a:rPr lang="es-ES" sz="3000" i="1" dirty="0"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latin typeface="Bell MT" panose="02020503060305020303" pitchFamily="18" charset="0"/>
                <a:ea typeface="Calibri" panose="020F0502020204030204" pitchFamily="34" charset="0"/>
              </a:rPr>
              <a:t>necesito tu paz interior;</a:t>
            </a:r>
            <a:br>
              <a:rPr lang="es-ES" sz="3000" i="1" dirty="0"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latin typeface="Bell MT" panose="02020503060305020303" pitchFamily="18" charset="0"/>
                <a:ea typeface="Calibri" panose="020F0502020204030204" pitchFamily="34" charset="0"/>
              </a:rPr>
              <a:t>necesito la luz de tus labios</a:t>
            </a:r>
            <a:br>
              <a:rPr lang="es-ES" sz="3000" i="1" dirty="0"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latin typeface="Bell MT" panose="02020503060305020303" pitchFamily="18" charset="0"/>
                <a:ea typeface="Calibri" panose="020F0502020204030204" pitchFamily="34" charset="0"/>
              </a:rPr>
              <a:t>!! Ya no puedo, seguir así !!.</a:t>
            </a:r>
            <a:endParaRPr lang="es-MX" sz="3000" i="1" cap="small" dirty="0">
              <a:latin typeface="Bell MT" panose="02020503060305020303" pitchFamily="18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0DC7184-0223-2E1E-E6C1-ADBAC7A0C56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8650"/>
            <a:ext cx="12192000" cy="68206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11">
            <a:extLst>
              <a:ext uri="{FF2B5EF4-FFF2-40B4-BE49-F238E27FC236}">
                <a16:creationId xmlns:a16="http://schemas.microsoft.com/office/drawing/2014/main" id="{E4E054C4-09ED-0141-B0F2-0C610FDB1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1138" y="843676"/>
            <a:ext cx="4642921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1560"/>
              </a:spcBef>
              <a:spcAft>
                <a:spcPts val="1200"/>
              </a:spcAft>
            </a:pPr>
            <a:r>
              <a:rPr lang="es-ES" sz="30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Ya. No puedo</a:t>
            </a:r>
            <a:br>
              <a:rPr lang="es-ES" sz="30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mi mente no quiere pensar</a:t>
            </a:r>
            <a:br>
              <a:rPr lang="es-ES" sz="30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no puede pensar nada más que en ti.</a:t>
            </a:r>
            <a:br>
              <a:rPr lang="es-ES" sz="30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Necesito la flor de tus manos</a:t>
            </a:r>
            <a:br>
              <a:rPr lang="es-ES" sz="30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aquella paciencia de todos tus actos</a:t>
            </a:r>
            <a:br>
              <a:rPr lang="es-ES" sz="30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con aquella justicia que me inspiras</a:t>
            </a:r>
            <a:br>
              <a:rPr lang="es-ES" sz="30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</a:rPr>
              <a:t>para lo que siempre fue mi espina.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FD19C150-D0F1-C584-F6DD-B9EB0E64204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8" r="5328"/>
          <a:stretch/>
        </p:blipFill>
        <p:spPr>
          <a:xfrm>
            <a:off x="0" y="0"/>
            <a:ext cx="12192000" cy="68515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Rectangle 11">
            <a:extLst>
              <a:ext uri="{FF2B5EF4-FFF2-40B4-BE49-F238E27FC236}">
                <a16:creationId xmlns:a16="http://schemas.microsoft.com/office/drawing/2014/main" id="{9FF8EA1A-BB71-3032-757D-85F7222B8F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5480" y="1532949"/>
            <a:ext cx="3647627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1560"/>
              </a:spcBef>
              <a:spcAft>
                <a:spcPts val="1200"/>
              </a:spcAft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Mi fuente de vida se ha secado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con la fuerza del olvido. Me estoy quemando;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aquello que necesito ya lo he encontrado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pero aun !! Te sigo extrañando!!</a:t>
            </a:r>
            <a:endParaRPr lang="es-ES" sz="3000" b="1" i="1" dirty="0">
              <a:solidFill>
                <a:schemeClr val="bg1"/>
              </a:solidFill>
              <a:effectLst/>
              <a:latin typeface="Bell MT" panose="02020503060305020303" pitchFamily="18" charset="0"/>
              <a:ea typeface="Calibri" panose="020F0502020204030204" pitchFamily="34" charset="0"/>
            </a:endParaRPr>
          </a:p>
        </p:txBody>
      </p:sp>
      <p:sp>
        <p:nvSpPr>
          <p:cNvPr id="19" name="23 CuadroTexto">
            <a:extLst>
              <a:ext uri="{FF2B5EF4-FFF2-40B4-BE49-F238E27FC236}">
                <a16:creationId xmlns:a16="http://schemas.microsoft.com/office/drawing/2014/main" id="{6F07A1FE-6070-8FA7-6414-AC338771E2D7}"/>
              </a:ext>
            </a:extLst>
          </p:cNvPr>
          <p:cNvSpPr txBox="1"/>
          <p:nvPr/>
        </p:nvSpPr>
        <p:spPr>
          <a:xfrm>
            <a:off x="9858374" y="5503506"/>
            <a:ext cx="17145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i="1" dirty="0" err="1">
                <a:solidFill>
                  <a:srgbClr val="FFFF00"/>
                </a:solidFill>
                <a:latin typeface="Bell MT" panose="02020503060305020303" pitchFamily="18" charset="0"/>
              </a:rPr>
              <a:t>jrvg</a:t>
            </a:r>
            <a:endParaRPr lang="es-ES" sz="5400" i="1" dirty="0">
              <a:solidFill>
                <a:srgbClr val="FFFF00"/>
              </a:solidFill>
              <a:latin typeface="Bell MT" panose="02020503060305020303" pitchFamily="18" charset="0"/>
            </a:endParaRPr>
          </a:p>
        </p:txBody>
      </p:sp>
      <p:sp>
        <p:nvSpPr>
          <p:cNvPr id="20" name="25 CuadroTexto">
            <a:extLst>
              <a:ext uri="{FF2B5EF4-FFF2-40B4-BE49-F238E27FC236}">
                <a16:creationId xmlns:a16="http://schemas.microsoft.com/office/drawing/2014/main" id="{E5EFF4AC-0867-9C29-396F-5628B0A8F5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6906418"/>
            <a:ext cx="33885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ES" altLang="es-ES" sz="1400" dirty="0">
                <a:latin typeface="Andy" pitchFamily="66" charset="0"/>
              </a:rPr>
              <a:t>jrvallegomez@outlook.es</a:t>
            </a:r>
          </a:p>
        </p:txBody>
      </p:sp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5" presetID="23" presetClass="exit" presetSubtype="20" fill="hold" grpId="1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1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mph" presetSubtype="1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Abs val="700"/>
                                  </p:iterate>
                                  <p:childTnLst>
                                    <p:set>
                                      <p:cBhvr override="childStyle">
                                        <p:cTn id="36" dur="indefinite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1F42A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0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3500"/>
                            </p:stCondLst>
                            <p:childTnLst>
                              <p:par>
                                <p:cTn id="42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0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6500"/>
                            </p:stCondLst>
                            <p:childTnLst>
                              <p:par>
                                <p:cTn id="52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1F42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2000"/>
                            </p:stCondLst>
                            <p:childTnLst>
                              <p:par>
                                <p:cTn id="63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1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5000"/>
                            </p:stCondLst>
                            <p:childTnLst>
                              <p:par>
                                <p:cTn id="73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7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1F42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50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7500"/>
                            </p:stCondLst>
                            <p:childTnLst>
                              <p:par>
                                <p:cTn id="88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64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4" grpId="1"/>
      <p:bldP spid="5" grpId="0" build="allAtOnce"/>
      <p:bldP spid="5" grpId="1" build="allAtOnce"/>
      <p:bldP spid="10" grpId="0"/>
      <p:bldP spid="10" grpId="1"/>
      <p:bldP spid="10" grpId="2"/>
      <p:bldP spid="18" grpId="0"/>
      <p:bldP spid="18" grpId="1"/>
      <p:bldP spid="18" grpId="2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88F1FBE-65C8-5452-3E7F-AD8C93B919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41F986B-DBE5-CE07-0AAA-1C22A402E7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D1D2DBD-9214-EFC3-F870-88C923294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6B67452-A554-F1AA-992C-D4472F39D9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1059EBA-6BDB-9DEB-69F9-39F8045B44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368DF1E4-B525-171A-E960-4E71BFFF7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F4914F4-7E9E-4BD0-EA3F-7AE229522F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D822EF29-E9DE-B908-4374-07F7BDE2EF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29216F7C-3DFF-51F9-FBF2-6975AB175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EBF9765A-30EB-6D1A-9960-A9F09C5818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8790ECD-D320-501B-3A79-560714EABB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3C72D81E-2869-FF07-A31F-6C2350C872D6}"/>
              </a:ext>
            </a:extLst>
          </p:cNvPr>
          <p:cNvSpPr txBox="1"/>
          <p:nvPr/>
        </p:nvSpPr>
        <p:spPr>
          <a:xfrm>
            <a:off x="108284" y="7086600"/>
            <a:ext cx="1082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74610567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198</Words>
  <Application>Microsoft Office PowerPoint</Application>
  <PresentationFormat>Panorámica</PresentationFormat>
  <Paragraphs>13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 que necesito de ti....</dc:title>
  <dc:creator>jrvallegomez@outlook.es</dc:creator>
  <cp:keywords>poeia</cp:keywords>
  <cp:lastModifiedBy>jose ruiz</cp:lastModifiedBy>
  <cp:revision>6</cp:revision>
  <dcterms:created xsi:type="dcterms:W3CDTF">2023-11-09T13:50:28Z</dcterms:created>
  <dcterms:modified xsi:type="dcterms:W3CDTF">2024-06-20T06:48:07Z</dcterms:modified>
</cp:coreProperties>
</file>