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mbria" pitchFamily="18" charset="0"/>
      <p:regular r:id="rId4"/>
      <p:bold r:id="rId5"/>
      <p:italic r:id="rId6"/>
      <p:boldItalic r:id="rId7"/>
    </p:embeddedFont>
    <p:embeddedFont>
      <p:font typeface="PianoForte" charset="0"/>
      <p:regular r:id="rId8"/>
    </p:embeddedFont>
    <p:embeddedFont>
      <p:font typeface="Fiolex Girls" pitchFamily="34" charset="0"/>
      <p:regular r:id="rId9"/>
    </p:embeddedFont>
    <p:embeddedFont>
      <p:font typeface="Kristen ITC" pitchFamily="66" charset="0"/>
      <p:regular r:id="rId10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ZRpUmXqh1vIc4AlkrlaHQ==" hashData="heKq0XKjH7UMFxPpHFaCwc6rv6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C8BF"/>
    <a:srgbClr val="E6D8D2"/>
    <a:srgbClr val="ECE1D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presProps" Target="presProps.xml"/><Relationship Id="rId5" Type="http://schemas.openxmlformats.org/officeDocument/2006/relationships/font" Target="fonts/font2.fntdata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6D9596-9668-46B2-8AA8-3D1A633D26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7E6909-F924-4AAF-B229-8B51FA70603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FAF19-269A-492E-8F3D-6026A0820D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993C26-EAE8-4F2A-A374-97E4698B781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D940BF-4298-472A-B890-F979C62FBE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2CF23-6333-4E46-A1C5-ACFD6F49271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7096A-3A11-45FA-A13A-B1FD13AEEB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ED8C4-E357-42F0-AF52-7A2079654C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39F8E-6947-4EAC-8F71-4DA50726600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8E83CF-BB70-4181-BEA2-FC56D765D3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3023D7-2982-4F43-8691-3AEAB002CBE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9244D85-951C-4190-B3F7-DDC63AC1029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rgbClr val="E6D8D2"/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8"/>
          <p:cNvSpPr>
            <a:spLocks noChangeArrowheads="1"/>
          </p:cNvSpPr>
          <p:nvPr/>
        </p:nvSpPr>
        <p:spPr bwMode="auto">
          <a:xfrm>
            <a:off x="304800" y="304800"/>
            <a:ext cx="8229600" cy="6781800"/>
          </a:xfrm>
          <a:prstGeom prst="rect">
            <a:avLst/>
          </a:prstGeom>
          <a:noFill/>
          <a:ln w="38100" cmpd="dbl">
            <a:pattFill prst="trellis">
              <a:fgClr>
                <a:schemeClr val="tx1"/>
              </a:fgClr>
              <a:bgClr>
                <a:srgbClr val="E6D8D2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1" name="Rectangle 11"/>
          <p:cNvSpPr>
            <a:spLocks noChangeArrowheads="1"/>
          </p:cNvSpPr>
          <p:nvPr/>
        </p:nvSpPr>
        <p:spPr bwMode="auto">
          <a:xfrm>
            <a:off x="3733800" y="5181600"/>
            <a:ext cx="4495800" cy="1371600"/>
          </a:xfrm>
          <a:prstGeom prst="rect">
            <a:avLst/>
          </a:prstGeom>
          <a:solidFill>
            <a:schemeClr val="tx1"/>
          </a:solidFill>
          <a:ln w="9525">
            <a:solidFill>
              <a:srgbClr val="ECE1D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4800600" y="5410200"/>
            <a:ext cx="25558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No tienes tú la culpa si en tus manos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mi amor se deshojó como una rosa: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Vendrá la primavera y habrá flores....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El tronco seco dará nuevas hojas. </a:t>
            </a:r>
          </a:p>
        </p:txBody>
      </p:sp>
      <p:sp>
        <p:nvSpPr>
          <p:cNvPr id="2053" name="Rectangle 14"/>
          <p:cNvSpPr>
            <a:spLocks noChangeArrowheads="1"/>
          </p:cNvSpPr>
          <p:nvPr/>
        </p:nvSpPr>
        <p:spPr bwMode="auto">
          <a:xfrm>
            <a:off x="3581400" y="1219200"/>
            <a:ext cx="4876800" cy="2209800"/>
          </a:xfrm>
          <a:prstGeom prst="rect">
            <a:avLst/>
          </a:prstGeom>
          <a:solidFill>
            <a:schemeClr val="tx1"/>
          </a:solid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54" name="Picture 7" descr="tube femme 203"/>
          <p:cNvPicPr>
            <a:picLocks noChangeAspect="1" noChangeArrowheads="1"/>
          </p:cNvPicPr>
          <p:nvPr/>
        </p:nvPicPr>
        <p:blipFill>
          <a:blip r:embed="rId3" cstate="print"/>
          <a:srcRect l="12224" t="6000" r="21222"/>
          <a:stretch>
            <a:fillRect/>
          </a:stretch>
        </p:blipFill>
        <p:spPr bwMode="auto">
          <a:xfrm>
            <a:off x="0" y="1524000"/>
            <a:ext cx="29718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Rectangle 17"/>
          <p:cNvSpPr>
            <a:spLocks noChangeArrowheads="1"/>
          </p:cNvSpPr>
          <p:nvPr/>
        </p:nvSpPr>
        <p:spPr bwMode="auto">
          <a:xfrm>
            <a:off x="3505200" y="304800"/>
            <a:ext cx="5410200" cy="6934200"/>
          </a:xfrm>
          <a:prstGeom prst="rect">
            <a:avLst/>
          </a:prstGeom>
          <a:noFill/>
          <a:ln w="38100">
            <a:pattFill prst="trellis">
              <a:fgClr>
                <a:schemeClr val="tx1"/>
              </a:fgClr>
              <a:bgClr>
                <a:srgbClr val="E6D8D2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093" name="Text Box 21"/>
          <p:cNvSpPr txBox="1">
            <a:spLocks noChangeArrowheads="1"/>
          </p:cNvSpPr>
          <p:nvPr/>
        </p:nvSpPr>
        <p:spPr bwMode="auto">
          <a:xfrm>
            <a:off x="4114800" y="5334000"/>
            <a:ext cx="1603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ECE1DC"/>
                </a:solidFill>
                <a:latin typeface="PianoForte" pitchFamily="2" charset="0"/>
              </a:rPr>
              <a:t>Lo inacabable</a:t>
            </a:r>
          </a:p>
        </p:txBody>
      </p:sp>
      <p:sp>
        <p:nvSpPr>
          <p:cNvPr id="3094" name="Text Box 22"/>
          <p:cNvSpPr txBox="1">
            <a:spLocks noChangeArrowheads="1"/>
          </p:cNvSpPr>
          <p:nvPr/>
        </p:nvSpPr>
        <p:spPr bwMode="auto">
          <a:xfrm>
            <a:off x="6172200" y="5867400"/>
            <a:ext cx="15573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ECE1DC"/>
                </a:solidFill>
                <a:latin typeface="PianoForte" pitchFamily="2" charset="0"/>
              </a:rPr>
              <a:t>Alfonsina Storni</a:t>
            </a:r>
          </a:p>
        </p:txBody>
      </p:sp>
      <p:sp>
        <p:nvSpPr>
          <p:cNvPr id="2058" name="Rectangle 24" descr="Imagen1"/>
          <p:cNvSpPr>
            <a:spLocks noChangeArrowheads="1"/>
          </p:cNvSpPr>
          <p:nvPr/>
        </p:nvSpPr>
        <p:spPr bwMode="auto">
          <a:xfrm>
            <a:off x="3810000" y="1600200"/>
            <a:ext cx="4419600" cy="30480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0">
            <a:solidFill>
              <a:srgbClr val="ECE1D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097" name="Rectangle 25" descr="Imagendos"/>
          <p:cNvSpPr>
            <a:spLocks noChangeArrowheads="1"/>
          </p:cNvSpPr>
          <p:nvPr/>
        </p:nvSpPr>
        <p:spPr bwMode="auto">
          <a:xfrm>
            <a:off x="3810000" y="1600200"/>
            <a:ext cx="4419600" cy="3048000"/>
          </a:xfrm>
          <a:prstGeom prst="rect">
            <a:avLst/>
          </a:prstGeom>
          <a:blipFill dpi="0" rotWithShape="1">
            <a:blip r:embed="rId5" cstate="print">
              <a:lum bright="6000"/>
            </a:blip>
            <a:srcRect/>
            <a:stretch>
              <a:fillRect/>
            </a:stretch>
          </a:blipFill>
          <a:ln w="0">
            <a:solidFill>
              <a:srgbClr val="ECE1D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099" name="Rectangle 27" descr="Imagendos  sol b"/>
          <p:cNvSpPr>
            <a:spLocks noChangeArrowheads="1"/>
          </p:cNvSpPr>
          <p:nvPr/>
        </p:nvSpPr>
        <p:spPr bwMode="auto">
          <a:xfrm>
            <a:off x="3810000" y="1600200"/>
            <a:ext cx="4419600" cy="304800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0">
            <a:solidFill>
              <a:srgbClr val="ECE1D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00" name="Text Box 28"/>
          <p:cNvSpPr txBox="1">
            <a:spLocks noChangeArrowheads="1"/>
          </p:cNvSpPr>
          <p:nvPr/>
        </p:nvSpPr>
        <p:spPr bwMode="auto">
          <a:xfrm>
            <a:off x="4800600" y="5410200"/>
            <a:ext cx="26701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Las lágrimas vertidas se harán perlas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de un collar nuevo; romperá la sombra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un sol precioso que dará a las venas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la savia fresca, loca y bullidora. </a:t>
            </a:r>
          </a:p>
        </p:txBody>
      </p:sp>
      <p:sp>
        <p:nvSpPr>
          <p:cNvPr id="2062" name="Rectangle 29"/>
          <p:cNvSpPr>
            <a:spLocks noChangeArrowheads="1"/>
          </p:cNvSpPr>
          <p:nvPr/>
        </p:nvSpPr>
        <p:spPr bwMode="auto">
          <a:xfrm>
            <a:off x="8610600" y="304800"/>
            <a:ext cx="228600" cy="6553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02" name="Text Box 30"/>
          <p:cNvSpPr txBox="1">
            <a:spLocks noChangeArrowheads="1"/>
          </p:cNvSpPr>
          <p:nvPr/>
        </p:nvSpPr>
        <p:spPr bwMode="auto">
          <a:xfrm>
            <a:off x="4876800" y="5410200"/>
            <a:ext cx="24177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Tú seguirás tu ruta; yo la mía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y ambos, libertos, como mariposas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perderemos el polen de las alas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y hallaremos más polen en la flora. </a:t>
            </a:r>
          </a:p>
        </p:txBody>
      </p:sp>
      <p:sp>
        <p:nvSpPr>
          <p:cNvPr id="3103" name="Text Box 31"/>
          <p:cNvSpPr txBox="1">
            <a:spLocks noChangeArrowheads="1"/>
          </p:cNvSpPr>
          <p:nvPr/>
        </p:nvSpPr>
        <p:spPr bwMode="auto">
          <a:xfrm>
            <a:off x="4876800" y="5410200"/>
            <a:ext cx="26527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Las palabras se secan como ríos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y los besos se secan como rosas,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pero por cada muerte siete vidas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buscan los labios demandando aurora. </a:t>
            </a:r>
          </a:p>
        </p:txBody>
      </p:sp>
      <p:sp>
        <p:nvSpPr>
          <p:cNvPr id="3104" name="Rectangle 32" descr="Imagendos  sol b senda"/>
          <p:cNvSpPr>
            <a:spLocks noChangeArrowheads="1"/>
          </p:cNvSpPr>
          <p:nvPr/>
        </p:nvSpPr>
        <p:spPr bwMode="auto">
          <a:xfrm>
            <a:off x="3810000" y="1600200"/>
            <a:ext cx="4419600" cy="3048000"/>
          </a:xfrm>
          <a:prstGeom prst="rect">
            <a:avLst/>
          </a:prstGeom>
          <a:blipFill dpi="0" rotWithShape="1">
            <a:blip r:embed="rId7" cstate="print">
              <a:lum bright="10000"/>
            </a:blip>
            <a:srcRect/>
            <a:stretch>
              <a:fillRect/>
            </a:stretch>
          </a:blipFill>
          <a:ln w="0">
            <a:solidFill>
              <a:srgbClr val="ECE1D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05" name="Rectangle 33" descr="Imagendos  sol b senda ch"/>
          <p:cNvSpPr>
            <a:spLocks noChangeArrowheads="1"/>
          </p:cNvSpPr>
          <p:nvPr/>
        </p:nvSpPr>
        <p:spPr bwMode="auto">
          <a:xfrm>
            <a:off x="3810000" y="1600200"/>
            <a:ext cx="4419600" cy="3048000"/>
          </a:xfrm>
          <a:prstGeom prst="rect">
            <a:avLst/>
          </a:prstGeom>
          <a:blipFill dpi="0" rotWithShape="1">
            <a:blip r:embed="rId8" cstate="print">
              <a:lum bright="10000"/>
            </a:blip>
            <a:srcRect/>
            <a:stretch>
              <a:fillRect/>
            </a:stretch>
          </a:blipFill>
          <a:ln w="0">
            <a:solidFill>
              <a:srgbClr val="ECE1D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06" name="Text Box 34"/>
          <p:cNvSpPr txBox="1">
            <a:spLocks noChangeArrowheads="1"/>
          </p:cNvSpPr>
          <p:nvPr/>
        </p:nvSpPr>
        <p:spPr bwMode="auto">
          <a:xfrm>
            <a:off x="4876800" y="5410200"/>
            <a:ext cx="26066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Mas... ¿lo que fue? ¡Jamás se recupera!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¡Y toda primavera que se esboza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es un cadáver más que adquiere vida </a:t>
            </a:r>
            <a:br>
              <a:rPr lang="en-US" sz="1200" i="1">
                <a:solidFill>
                  <a:srgbClr val="ECE1DC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ECE1DC"/>
                </a:solidFill>
                <a:latin typeface="Cambria" pitchFamily="18" charset="0"/>
              </a:rPr>
              <a:t>y es un capullo más que se deshoja! </a:t>
            </a:r>
          </a:p>
        </p:txBody>
      </p:sp>
      <p:pic>
        <p:nvPicPr>
          <p:cNvPr id="3107" name="Picture 35" descr="avesblancas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57800" y="2057400"/>
            <a:ext cx="261937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8" name="Picture 36" descr="avesblancas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86200" y="1828800"/>
            <a:ext cx="200977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1" name="Rectangle 39"/>
          <p:cNvSpPr>
            <a:spLocks noChangeArrowheads="1"/>
          </p:cNvSpPr>
          <p:nvPr/>
        </p:nvSpPr>
        <p:spPr bwMode="auto">
          <a:xfrm>
            <a:off x="3581400" y="1219200"/>
            <a:ext cx="4876800" cy="3429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5" name="24 CuadroTexto"/>
          <p:cNvSpPr txBox="1"/>
          <p:nvPr/>
        </p:nvSpPr>
        <p:spPr>
          <a:xfrm>
            <a:off x="914400" y="762000"/>
            <a:ext cx="1758950" cy="3667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780" i="1" dirty="0">
                <a:latin typeface="Cambria" pitchFamily="18" charset="0"/>
              </a:rPr>
              <a:t>Pase automatico</a:t>
            </a:r>
            <a:endParaRPr lang="es-UY" sz="1780" i="1" dirty="0">
              <a:latin typeface="Cambria" pitchFamily="18" charset="0"/>
            </a:endParaRPr>
          </a:p>
        </p:txBody>
      </p:sp>
      <p:sp>
        <p:nvSpPr>
          <p:cNvPr id="27" name="26 CuadroTexto"/>
          <p:cNvSpPr txBox="1">
            <a:spLocks noChangeArrowheads="1"/>
          </p:cNvSpPr>
          <p:nvPr/>
        </p:nvSpPr>
        <p:spPr bwMode="auto">
          <a:xfrm>
            <a:off x="4191000" y="2438400"/>
            <a:ext cx="3505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>
                <a:solidFill>
                  <a:srgbClr val="ECE1DC"/>
                </a:solidFill>
                <a:latin typeface="Cambria" pitchFamily="18" charset="0"/>
              </a:rPr>
              <a:t>Manipulacion de imagenes, Ines</a:t>
            </a:r>
            <a:endParaRPr lang="es-UY" i="1">
              <a:solidFill>
                <a:srgbClr val="ECE1DC"/>
              </a:solidFill>
              <a:latin typeface="Cambria" pitchFamily="18" charset="0"/>
            </a:endParaRPr>
          </a:p>
        </p:txBody>
      </p:sp>
      <p:sp>
        <p:nvSpPr>
          <p:cNvPr id="28" name="27 CuadroTexto"/>
          <p:cNvSpPr txBox="1">
            <a:spLocks noChangeArrowheads="1"/>
          </p:cNvSpPr>
          <p:nvPr/>
        </p:nvSpPr>
        <p:spPr bwMode="auto">
          <a:xfrm>
            <a:off x="4572000" y="3276600"/>
            <a:ext cx="28749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>
                <a:solidFill>
                  <a:srgbClr val="ECE1DC"/>
                </a:solidFill>
                <a:latin typeface="Cambria" pitchFamily="18" charset="0"/>
              </a:rPr>
              <a:t>Audio – What I Did For Love</a:t>
            </a:r>
          </a:p>
          <a:p>
            <a:r>
              <a:rPr lang="en-US" i="1">
                <a:solidFill>
                  <a:srgbClr val="ECE1DC"/>
                </a:solidFill>
                <a:latin typeface="Cambria" pitchFamily="18" charset="0"/>
              </a:rPr>
              <a:t>Giovanni Marradi</a:t>
            </a:r>
            <a:endParaRPr lang="es-UY" i="1">
              <a:solidFill>
                <a:srgbClr val="ECE1DC"/>
              </a:solidFill>
              <a:latin typeface="Cambria" pitchFamily="18" charset="0"/>
            </a:endParaRPr>
          </a:p>
        </p:txBody>
      </p:sp>
      <p:sp>
        <p:nvSpPr>
          <p:cNvPr id="29" name="28 CuadroTexto"/>
          <p:cNvSpPr txBox="1">
            <a:spLocks noChangeArrowheads="1"/>
          </p:cNvSpPr>
          <p:nvPr/>
        </p:nvSpPr>
        <p:spPr bwMode="auto">
          <a:xfrm>
            <a:off x="4800600" y="5486400"/>
            <a:ext cx="249713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ECE1DC"/>
                </a:solidFill>
                <a:latin typeface="Fiolex Girls" pitchFamily="34" charset="0"/>
              </a:rPr>
              <a:t>inesgaret@gmail.com</a:t>
            </a:r>
            <a:endParaRPr lang="es-UY" sz="3000">
              <a:solidFill>
                <a:srgbClr val="ECE1DC"/>
              </a:solidFill>
              <a:latin typeface="Fiolex Girls" pitchFamily="34" charset="0"/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BC8B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  <p:sp>
        <p:nvSpPr>
          <p:cNvPr id="31" name="30 CuadroTexto"/>
          <p:cNvSpPr txBox="1">
            <a:spLocks noChangeArrowheads="1"/>
          </p:cNvSpPr>
          <p:nvPr/>
        </p:nvSpPr>
        <p:spPr bwMode="auto">
          <a:xfrm>
            <a:off x="3352800" y="762000"/>
            <a:ext cx="1990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i="1">
                <a:latin typeface="Cambria" pitchFamily="18" charset="0"/>
              </a:rPr>
              <a:t>Lo Inacabable</a:t>
            </a:r>
            <a:endParaRPr lang="es-UY" sz="2400" i="1">
              <a:latin typeface="Cambria" pitchFamily="18" charset="0"/>
            </a:endParaRPr>
          </a:p>
        </p:txBody>
      </p:sp>
      <p:sp>
        <p:nvSpPr>
          <p:cNvPr id="2079" name="31 CuadroTexto"/>
          <p:cNvSpPr txBox="1">
            <a:spLocks noChangeArrowheads="1"/>
          </p:cNvSpPr>
          <p:nvPr/>
        </p:nvSpPr>
        <p:spPr bwMode="auto">
          <a:xfrm>
            <a:off x="2819400" y="1447800"/>
            <a:ext cx="3074988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400" i="1">
                <a:latin typeface="Cambria" pitchFamily="18" charset="0"/>
              </a:rPr>
              <a:t>No tienes tú la culpa si en tus manos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mi amor se deshojó como una rosa: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Vendrá la primavera y habrá flores…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el tronco seco dará nuevas hojas.</a:t>
            </a:r>
          </a:p>
          <a:p>
            <a:r>
              <a:rPr lang="es-UY" sz="1400" i="1">
                <a:latin typeface="Cambria" pitchFamily="18" charset="0"/>
              </a:rPr>
              <a:t>Las lágrimas vertidas se harán perlas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de un collar nuevo; romperá la sombra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un sol precioso que dará a las venas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la savia fresca, loca y bullidora.</a:t>
            </a:r>
          </a:p>
          <a:p>
            <a:r>
              <a:rPr lang="es-UY" sz="1400" i="1">
                <a:latin typeface="Cambria" pitchFamily="18" charset="0"/>
              </a:rPr>
              <a:t>Tú seguirás tu ruta; yo la mía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y ambos, libertos, como mariposas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perderemos el polen de las alas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y hallaremos más polen en la flora.</a:t>
            </a:r>
          </a:p>
          <a:p>
            <a:r>
              <a:rPr lang="es-UY" sz="1400" i="1">
                <a:latin typeface="Cambria" pitchFamily="18" charset="0"/>
              </a:rPr>
              <a:t>Las palabras se secan como ríos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y los besos se secan como rosas,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pero por cada muerte siete vidas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buscan los labios demandando aurora.</a:t>
            </a:r>
          </a:p>
          <a:p>
            <a:r>
              <a:rPr lang="es-UY" sz="1400" i="1">
                <a:latin typeface="Cambria" pitchFamily="18" charset="0"/>
              </a:rPr>
              <a:t>Mas… ¿lo que fue? ¡Jamás se recupera!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¡Y toda primavera que se esboza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es un cadáver más que adquiere vida</a:t>
            </a:r>
            <a:br>
              <a:rPr lang="es-UY" sz="1400" i="1">
                <a:latin typeface="Cambria" pitchFamily="18" charset="0"/>
              </a:rPr>
            </a:br>
            <a:r>
              <a:rPr lang="es-UY" sz="1400" i="1">
                <a:latin typeface="Cambria" pitchFamily="18" charset="0"/>
              </a:rPr>
              <a:t>y es un capullo más que se deshoja!</a:t>
            </a:r>
          </a:p>
        </p:txBody>
      </p:sp>
      <p:sp>
        <p:nvSpPr>
          <p:cNvPr id="32" name="31 CuadroTexto"/>
          <p:cNvSpPr txBox="1">
            <a:spLocks noChangeArrowheads="1"/>
          </p:cNvSpPr>
          <p:nvPr/>
        </p:nvSpPr>
        <p:spPr bwMode="auto">
          <a:xfrm>
            <a:off x="3276600" y="5943600"/>
            <a:ext cx="1717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>
                <a:latin typeface="Cambria" pitchFamily="18" charset="0"/>
              </a:rPr>
              <a:t>Alfonsina Storni</a:t>
            </a:r>
            <a:endParaRPr lang="es-UY" i="1">
              <a:latin typeface="Cambria" pitchFamily="18" charset="0"/>
            </a:endParaRPr>
          </a:p>
        </p:txBody>
      </p:sp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0" y="-762000"/>
            <a:ext cx="9144000" cy="784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6" name="25 CuadroTexto"/>
          <p:cNvSpPr txBox="1">
            <a:spLocks noChangeArrowheads="1"/>
          </p:cNvSpPr>
          <p:nvPr/>
        </p:nvSpPr>
        <p:spPr bwMode="auto">
          <a:xfrm>
            <a:off x="1066800" y="6019800"/>
            <a:ext cx="61007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400" i="1">
                <a:solidFill>
                  <a:srgbClr val="ECE1DC"/>
                </a:solidFill>
                <a:latin typeface="Cambria" pitchFamily="18" charset="0"/>
              </a:rPr>
              <a:t>Todos los derechos de autor © pertenecen a los respectivos artistas / fotógrafos</a:t>
            </a:r>
          </a:p>
          <a:p>
            <a:endParaRPr lang="es-UY"/>
          </a:p>
        </p:txBody>
      </p:sp>
    </p:spTree>
  </p:cSld>
  <p:clrMapOvr>
    <a:masterClrMapping/>
  </p:clrMapOvr>
  <p:transition advClick="0">
    <p:sndAc>
      <p:stSnd>
        <p:snd r:embed="rId2" name="04 - Giovanni Marradi - What I Did For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80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3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8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85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3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8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9000"/>
                            </p:stCondLst>
                            <p:childTnLst>
                              <p:par>
                                <p:cTn id="72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6500"/>
                            </p:stCondLst>
                            <p:childTnLst>
                              <p:par>
                                <p:cTn id="86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2500"/>
                            </p:stCondLst>
                            <p:childTnLst>
                              <p:par>
                                <p:cTn id="90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9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22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5500"/>
                            </p:stCondLst>
                            <p:childTnLst>
                              <p:par>
                                <p:cTn id="10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30740"/>
                            </p:stCondLst>
                            <p:childTnLst>
                              <p:par>
                                <p:cTn id="119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624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924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7" grpId="0" animBg="1"/>
      <p:bldP spid="3099" grpId="0" animBg="1"/>
      <p:bldP spid="3100" grpId="0"/>
      <p:bldP spid="3100" grpId="1"/>
      <p:bldP spid="3102" grpId="0"/>
      <p:bldP spid="3102" grpId="1"/>
      <p:bldP spid="3103" grpId="0"/>
      <p:bldP spid="3103" grpId="1"/>
      <p:bldP spid="3104" grpId="0" animBg="1"/>
      <p:bldP spid="3105" grpId="0" animBg="1"/>
      <p:bldP spid="3106" grpId="0"/>
      <p:bldP spid="3106" grpId="1"/>
      <p:bldP spid="3111" grpId="0" animBg="1"/>
      <p:bldP spid="25" grpId="0"/>
      <p:bldP spid="25" grpId="1"/>
      <p:bldP spid="27" grpId="0"/>
      <p:bldP spid="28" grpId="0"/>
      <p:bldP spid="29" grpId="0"/>
      <p:bldP spid="30" grpId="0" animBg="1"/>
      <p:bldP spid="31" grpId="0"/>
      <p:bldP spid="2079" grpId="0"/>
      <p:bldP spid="32" grpId="0"/>
      <p:bldP spid="3095" grpId="0" animBg="1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1179</TotalTime>
  <Words>104</Words>
  <Application>Microsoft Office PowerPoint</Application>
  <PresentationFormat>Presentación en pantalla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Cambria</vt:lpstr>
      <vt:lpstr>PianoForte</vt:lpstr>
      <vt:lpstr>Fiolex Girls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134</cp:revision>
  <dcterms:created xsi:type="dcterms:W3CDTF">2011-07-22T10:45:59Z</dcterms:created>
  <dcterms:modified xsi:type="dcterms:W3CDTF">2018-04-20T12:07:37Z</dcterms:modified>
</cp:coreProperties>
</file>