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ndara" panose="020E0502030303020204" pitchFamily="34" charset="0"/>
      <p:regular r:id="rId10"/>
      <p:bold r:id="rId11"/>
      <p:italic r:id="rId12"/>
      <p:boldItalic r:id="rId13"/>
    </p:embeddedFont>
    <p:embeddedFont>
      <p:font typeface="Great Vibes" panose="02000507080000020002" pitchFamily="2" charset="0"/>
      <p:regular r:id="rId14"/>
    </p:embeddedFont>
    <p:embeddedFont>
      <p:font typeface="Kristen ITC" panose="03050502040202030202" pitchFamily="66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1+IFUF2Ssi/UtH5CYs4Q==" hashData="4lYbnkwp9GHKyy+hICOV4Wd/E9HCz3PMcbf83A8cFiJk7/HKbKLIWCcIsWnA0jgikiRuwkSu1LhnuQ/XQ8GA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33"/>
    <a:srgbClr val="C67271"/>
    <a:srgbClr val="FFE8D8"/>
    <a:srgbClr val="FD3458"/>
    <a:srgbClr val="FFEADB"/>
    <a:srgbClr val="FDF9FF"/>
    <a:srgbClr val="F6F6F9"/>
    <a:srgbClr val="E2DACA"/>
    <a:srgbClr val="FCF4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7C86B7-70F1-44F6-A835-011E145E70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858E4A0-3328-4721-AF3F-7213B8C577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FB64EE-AA8A-4209-84C4-0795B9971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08DDE9-9BBA-4E47-B6B5-E26EE76CC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85A744-FA41-4E37-88F9-A527FA4F9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370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64F82D-F8F8-4DC4-9F5E-9D51BDC5D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6C5548-CEBE-4D70-AC82-07C1FD400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2D47E9-B472-4A6D-9A97-D8B5A08CA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4AB059-9C0E-45DE-B611-F9703A62D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8F6B44-E9A9-4C21-91A3-E8BBBC2CF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91102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D199C4-86CA-4F73-8BAF-F0A65F25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B5F512-E397-4799-BED8-5FDA2489D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4E6916-7E95-4A4A-A5CD-14EADB0F1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9803FA-6F3A-4572-9B81-F8ADC11D8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BF09E6-91EB-4616-8F97-074B2073A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432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86DB38-7913-4F1B-9A4D-A888816B7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27C936-1426-4C60-8F25-912EC50129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A73D446-9AC3-4EBC-85DF-2EBD65CC12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428EDD-C7EE-412E-87C8-CDF5FB1E7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B2ECFA7-4459-4A4C-8EFF-F699EDF73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EAEE963-D9F0-438A-B079-384D79368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82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3F18BC-9E54-4BAE-90F0-927725437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DE2AE3-553F-4CD7-9694-AA9CFB6125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811F944-0FCE-4B3C-A2FB-86F943BC6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F0DB591-6195-43F2-A6F6-EB5E0B891B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8AC072-349C-43D4-A083-24700590DF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3D147C5-6FE1-4E3C-AC01-89C705A45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2BE2EDA-77B3-48C8-A8F0-F7E280496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AEF7C3B-569A-4A00-AD3E-F60056979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936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404F7E-EF0C-49EA-8EFC-917F056AC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0BD8E1E-7E7F-47AA-B9BC-8A1E9294B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DC790F9-0CFE-4CD0-9EA0-7E829359C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3A83639-168A-4FBB-8EB2-3D3052DF3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4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DEABED0-609D-4BE7-8922-C935D4E6E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5CDA2F-B6CA-4B4A-89EB-5D47980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4E3B8F-BCB9-4668-AE7B-6EC6D2EF3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707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35A7DC-718D-4DD9-AD09-83B250E24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143046-5B46-4EB2-9365-A049849FC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FCC7A7D-1294-4B09-954C-DF0B4D5AC8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963834-CED9-4E7E-AB8A-BA295D8CC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EAD85B1-E115-4790-BE36-2A979F38A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82E97B7-AC2F-4BA6-BCCE-C7D698CB3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1187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6D6FF-E600-4C5B-A1E5-772BC538E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A4D3059-CFF8-41A6-83C2-943924E40D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A94FE0B-7227-4880-A8A2-C899AB1E03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FDEBC28-FFF5-4323-BBE0-0D92D89D4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CDCFF9-6AAA-48FF-8C7D-FDAC9AD05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9D36A06-CBB3-4029-B146-1E4EA745E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23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AED489-9116-441E-B227-B21393FF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5F95A5-D8DB-48D7-860C-50E5BFAA2F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F38D0F-1AE9-48D1-BE8F-3C7650F9C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A787ACA-715B-4007-A046-3A1A3227D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5FECD3-ACEE-4AED-93F6-BDB8112D2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841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0AA3804-D99A-442C-82EB-BCE300C6F3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5EAA427-FC6D-40EB-89A4-E6186ABE51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D417D3-3E79-4D24-8D6B-2CF26244E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C9EDFF-4F79-46F9-BB9C-E6B8E874C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F1308E1-708B-40A6-B3DC-569AFDC3E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099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AEB8A07-1EB2-4461-9893-C9358B9D5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7727BF-5A56-472F-9345-F18BF27C34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ABF337-F90B-4580-B075-B4DEA6BEE7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89E15-96C8-45FB-812C-BAE2C3456EB0}" type="datetimeFigureOut">
              <a:rPr lang="en-CA" smtClean="0"/>
              <a:t>2021-02-25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1A64F7-2503-4C33-905D-6E32BD8600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EF459B-EE43-4FBB-B805-4256090E15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A0C0E-F1DC-4585-8FDD-058A6305F9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5623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12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7.jpeg"/><Relationship Id="rId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0F1328EA-9B3B-4FA4-B941-C2F8A71C83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79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8B02579-2971-439D-A0B0-B6722288DD60}"/>
              </a:ext>
            </a:extLst>
          </p:cNvPr>
          <p:cNvSpPr txBox="1"/>
          <p:nvPr/>
        </p:nvSpPr>
        <p:spPr>
          <a:xfrm>
            <a:off x="377801" y="1340407"/>
            <a:ext cx="550503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No tienes tú la culpa si en tus manos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mi amor se deshojó como una rosa: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Vendrá la primavera y habrá flores...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El tronco seco dará nuevas hojas.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689FF58-D03A-4B38-8EA7-0B507EE0E090}"/>
              </a:ext>
            </a:extLst>
          </p:cNvPr>
          <p:cNvSpPr txBox="1"/>
          <p:nvPr/>
        </p:nvSpPr>
        <p:spPr>
          <a:xfrm>
            <a:off x="1308721" y="1812931"/>
            <a:ext cx="2539478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300" dirty="0">
                <a:solidFill>
                  <a:srgbClr val="666633"/>
                </a:solidFill>
                <a:latin typeface="Great Vibes" panose="02000507080000020002" pitchFamily="2" charset="0"/>
              </a:rPr>
              <a:t>Lo inacabable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7B75F49-BECA-4C71-B446-C70A665B3136}"/>
              </a:ext>
            </a:extLst>
          </p:cNvPr>
          <p:cNvSpPr txBox="1"/>
          <p:nvPr/>
        </p:nvSpPr>
        <p:spPr>
          <a:xfrm>
            <a:off x="1589379" y="2503559"/>
            <a:ext cx="259718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500" dirty="0">
                <a:solidFill>
                  <a:srgbClr val="666633"/>
                </a:solidFill>
                <a:latin typeface="Great Vibes" panose="02000507080000020002" pitchFamily="2" charset="0"/>
              </a:rPr>
              <a:t>Alfonsina Storni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ED97DA9D-7573-4595-9740-E870ECDB967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813" y="743707"/>
            <a:ext cx="3333225" cy="2971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5D6B834A-F822-4EE2-8FA4-C6D52DF993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6309" y="742028"/>
            <a:ext cx="3296311" cy="29464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4667A41-064B-4037-AC28-1EF9032AD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2107">
            <a:off x="4357621" y="2332613"/>
            <a:ext cx="3556730" cy="4626703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B0E117F-9F6C-4B53-8911-5BF2479221C6}"/>
              </a:ext>
            </a:extLst>
          </p:cNvPr>
          <p:cNvSpPr txBox="1"/>
          <p:nvPr/>
        </p:nvSpPr>
        <p:spPr>
          <a:xfrm>
            <a:off x="271583" y="1341361"/>
            <a:ext cx="53511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Las lágrimas vertidas se harán perlas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de un collar nuevo; romperá la sombra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un sol precioso que dará a las venas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la savia fresca, loca y bullidora.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23AD2EC-242A-41FE-8B92-4AC6211F87D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6644" y="762133"/>
            <a:ext cx="3275471" cy="29398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59E09F8-5477-4BB3-B41A-E029DE8B1331}"/>
              </a:ext>
            </a:extLst>
          </p:cNvPr>
          <p:cNvSpPr txBox="1"/>
          <p:nvPr/>
        </p:nvSpPr>
        <p:spPr>
          <a:xfrm>
            <a:off x="330842" y="1356852"/>
            <a:ext cx="494237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Tú seguirás tu ruta; yo la mía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y ambos, libertos, como mariposas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perderemos el polen de las alas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y hallaremos más polen en la flora.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40D720A-3790-433C-8BA1-CC7918C1B7D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97" y="4434348"/>
            <a:ext cx="2959510" cy="242365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FB8E80E-A6D9-4116-9290-E2A8FD62928E}"/>
              </a:ext>
            </a:extLst>
          </p:cNvPr>
          <p:cNvSpPr txBox="1"/>
          <p:nvPr/>
        </p:nvSpPr>
        <p:spPr>
          <a:xfrm>
            <a:off x="8298425" y="4463845"/>
            <a:ext cx="2539478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300" dirty="0">
                <a:solidFill>
                  <a:srgbClr val="666633"/>
                </a:solidFill>
                <a:latin typeface="Great Vibes" panose="02000507080000020002" pitchFamily="2" charset="0"/>
              </a:rPr>
              <a:t>Lo inacabable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583D08B-8CA4-47ED-9E11-E0FB28BBADDA}"/>
              </a:ext>
            </a:extLst>
          </p:cNvPr>
          <p:cNvSpPr txBox="1"/>
          <p:nvPr/>
        </p:nvSpPr>
        <p:spPr>
          <a:xfrm>
            <a:off x="9006349" y="5643715"/>
            <a:ext cx="259718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500" dirty="0">
                <a:solidFill>
                  <a:srgbClr val="666633"/>
                </a:solidFill>
                <a:latin typeface="Great Vibes" panose="02000507080000020002" pitchFamily="2" charset="0"/>
              </a:rPr>
              <a:t>Alfonsina Storni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D5370AE-8758-44E4-AD46-B0615F3355B4}"/>
              </a:ext>
            </a:extLst>
          </p:cNvPr>
          <p:cNvSpPr txBox="1"/>
          <p:nvPr/>
        </p:nvSpPr>
        <p:spPr>
          <a:xfrm>
            <a:off x="235974" y="1327354"/>
            <a:ext cx="53078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Las palabras se secan como ríos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y los besos se secan como rosas,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pero por cada muerte siete vidas</a:t>
            </a:r>
          </a:p>
          <a:p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buscan los labios demandando aurora.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5CDFBF87-7667-45FE-B1C4-74E8FDB2254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8600" y="743128"/>
            <a:ext cx="3301851" cy="29734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8C123FBA-E4E5-4B76-BDEA-EE302CF02586}"/>
              </a:ext>
            </a:extLst>
          </p:cNvPr>
          <p:cNvSpPr txBox="1"/>
          <p:nvPr/>
        </p:nvSpPr>
        <p:spPr>
          <a:xfrm>
            <a:off x="294967" y="1356851"/>
            <a:ext cx="6872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Mas... </a:t>
            </a:r>
            <a:r>
              <a:rPr lang="es-ES" sz="2800" dirty="0">
                <a:solidFill>
                  <a:srgbClr val="666633"/>
                </a:solidFill>
                <a:latin typeface="Great Vibes" panose="02000507080000020002" pitchFamily="2" charset="0"/>
              </a:rPr>
              <a:t>¿</a:t>
            </a:r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lo que fue</a:t>
            </a:r>
            <a:r>
              <a:rPr lang="es-ES" sz="2800" dirty="0">
                <a:solidFill>
                  <a:srgbClr val="666633"/>
                </a:solidFill>
                <a:latin typeface="Great Vibes" panose="02000507080000020002" pitchFamily="2" charset="0"/>
              </a:rPr>
              <a:t>? ¡</a:t>
            </a:r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Jamás se recupera</a:t>
            </a:r>
            <a:r>
              <a:rPr lang="es-ES" sz="2800" dirty="0">
                <a:solidFill>
                  <a:srgbClr val="666633"/>
                </a:solidFill>
                <a:latin typeface="Great Vibes" panose="02000507080000020002" pitchFamily="2" charset="0"/>
              </a:rPr>
              <a:t>!</a:t>
            </a:r>
          </a:p>
          <a:p>
            <a:pPr lvl="0"/>
            <a:r>
              <a:rPr lang="es-ES" sz="2800" dirty="0">
                <a:solidFill>
                  <a:srgbClr val="666633"/>
                </a:solidFill>
                <a:latin typeface="Great Vibes" panose="02000507080000020002" pitchFamily="2" charset="0"/>
              </a:rPr>
              <a:t>¡</a:t>
            </a:r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Y toda primavera que se esboza</a:t>
            </a:r>
          </a:p>
          <a:p>
            <a:pPr lvl="0"/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es un cadáver más que adquiere vida</a:t>
            </a:r>
          </a:p>
          <a:p>
            <a:pPr lvl="0"/>
            <a:r>
              <a:rPr lang="es-ES" sz="3600" dirty="0">
                <a:solidFill>
                  <a:srgbClr val="666633"/>
                </a:solidFill>
                <a:latin typeface="Great Vibes" panose="02000507080000020002" pitchFamily="2" charset="0"/>
              </a:rPr>
              <a:t>y es un capullo más que se deshoja</a:t>
            </a:r>
            <a:r>
              <a:rPr lang="es-ES" sz="2800" dirty="0">
                <a:solidFill>
                  <a:srgbClr val="666633"/>
                </a:solidFill>
                <a:latin typeface="Great Vibes" panose="02000507080000020002" pitchFamily="2" charset="0"/>
              </a:rPr>
              <a:t>!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E3944693-126B-4537-9928-7EB746EE02E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814" y="722223"/>
            <a:ext cx="3338799" cy="29943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C40E9A7-1171-4600-9F64-5D90C1650656}"/>
              </a:ext>
            </a:extLst>
          </p:cNvPr>
          <p:cNvSpPr txBox="1"/>
          <p:nvPr/>
        </p:nvSpPr>
        <p:spPr>
          <a:xfrm>
            <a:off x="8150942" y="4945626"/>
            <a:ext cx="326431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500" dirty="0">
                <a:solidFill>
                  <a:srgbClr val="666633"/>
                </a:solidFill>
                <a:latin typeface="Great Vibes" panose="02000507080000020002" pitchFamily="2" charset="0"/>
              </a:rPr>
              <a:t>inesgaret@gmail.com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D63AABB-364B-4D36-9447-3A3600B315CF}"/>
              </a:ext>
            </a:extLst>
          </p:cNvPr>
          <p:cNvSpPr txBox="1"/>
          <p:nvPr/>
        </p:nvSpPr>
        <p:spPr>
          <a:xfrm>
            <a:off x="5811940" y="247650"/>
            <a:ext cx="6056210" cy="3108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20" i="1" dirty="0">
                <a:solidFill>
                  <a:srgbClr val="666633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420" dirty="0">
              <a:solidFill>
                <a:srgbClr val="666633"/>
              </a:solidFill>
              <a:latin typeface="Candara" panose="020E0502030303020204" pitchFamily="34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A3342ECE-A914-4184-BA86-C3F9248D3FB1}"/>
              </a:ext>
            </a:extLst>
          </p:cNvPr>
          <p:cNvSpPr/>
          <p:nvPr/>
        </p:nvSpPr>
        <p:spPr>
          <a:xfrm flipH="1" flipV="1">
            <a:off x="-6" y="-88490"/>
            <a:ext cx="12290328" cy="7020232"/>
          </a:xfrm>
          <a:prstGeom prst="rect">
            <a:avLst/>
          </a:prstGeom>
          <a:solidFill>
            <a:srgbClr val="FFEA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023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>
        <p:sndAc>
          <p:stSnd>
            <p:snd r:embed="rId2" name="01 - Ernesto Cortazar - Just For You.wav"/>
          </p:stSnd>
        </p:sndAc>
      </p:transition>
    </mc:Choice>
    <mc:Fallback>
      <p:transition spd="slow" advClick="0" advTm="6000">
        <p:sndAc>
          <p:stSnd>
            <p:snd r:embed="rId2" name="01 - Ernesto Cortazar - Just For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000"/>
                            </p:stCondLst>
                            <p:childTnLst>
                              <p:par>
                                <p:cTn id="25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000"/>
                            </p:stCondLst>
                            <p:childTnLst>
                              <p:par>
                                <p:cTn id="35" presetID="53" presetClass="entr" presetSubtype="16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0"/>
                            </p:stCondLst>
                            <p:childTnLst>
                              <p:par>
                                <p:cTn id="4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8000"/>
                            </p:stCondLst>
                            <p:childTnLst>
                              <p:par>
                                <p:cTn id="4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1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4400"/>
                            </p:stCondLst>
                            <p:childTnLst>
                              <p:par>
                                <p:cTn id="57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7400"/>
                            </p:stCondLst>
                            <p:childTnLst>
                              <p:par>
                                <p:cTn id="6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4400"/>
                            </p:stCondLst>
                            <p:childTnLst>
                              <p:par>
                                <p:cTn id="73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6900"/>
                            </p:stCondLst>
                            <p:childTnLst>
                              <p:par>
                                <p:cTn id="7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99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4900"/>
                            </p:stCondLst>
                            <p:childTnLst>
                              <p:par>
                                <p:cTn id="89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8900"/>
                            </p:stCondLst>
                            <p:childTnLst>
                              <p:par>
                                <p:cTn id="9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614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4" grpId="0"/>
      <p:bldP spid="15" grpId="0"/>
      <p:bldP spid="2" grpId="1"/>
      <p:bldP spid="2" grpId="3"/>
      <p:bldP spid="7" grpId="0"/>
      <p:bldP spid="7" grpId="1"/>
      <p:bldP spid="3" grpId="0"/>
      <p:bldP spid="4" grpId="0"/>
      <p:bldP spid="4" grpId="1"/>
      <p:bldP spid="8" grpId="0"/>
      <p:bldP spid="8" grpId="1"/>
      <p:bldP spid="22" grpId="0"/>
      <p:bldP spid="22" grpId="1"/>
      <p:bldP spid="9" grpId="0"/>
      <p:bldP spid="10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7B6CEA3-1193-4E6B-A61C-32020AC5C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374BF46-18D1-4777-9BEB-F52D0E8B7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7CDD570-01D1-455A-958B-598F01C60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3CC431C-8798-4780-9C34-F684EB437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0626356-9F49-4E2A-B495-EC0CE2780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025D2B7-EEF0-4DB4-810F-FC571F3B0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1F2854D-41F6-4096-8A1A-E346549A6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6B60BE3-1D3A-44E5-9385-7DDA2E043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A563CA0-7038-4ABC-A57B-4B2F2BF94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53E42D4-2A44-48E5-B366-1A87F80BA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C0F2677-027A-4B52-8FDB-0C6EA2B90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55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>
        <p:circle/>
      </p:transition>
    </mc:Choice>
    <mc:Fallback>
      <p:transition spd="slow" advClick="0">
        <p:circl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200</Words>
  <Application>Microsoft Office PowerPoint</Application>
  <PresentationFormat>Panorámica</PresentationFormat>
  <Paragraphs>28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Kristen ITC</vt:lpstr>
      <vt:lpstr>Arial</vt:lpstr>
      <vt:lpstr>Great Vibes</vt:lpstr>
      <vt:lpstr>Candara</vt:lpstr>
      <vt:lpstr>Calibri Light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64</cp:revision>
  <dcterms:created xsi:type="dcterms:W3CDTF">2020-12-31T20:49:12Z</dcterms:created>
  <dcterms:modified xsi:type="dcterms:W3CDTF">2021-02-25T21:19:14Z</dcterms:modified>
</cp:coreProperties>
</file>