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embeddedFontLst>
    <p:embeddedFont>
      <p:font typeface="Comic Sans MS" pitchFamily="66" charset="0"/>
      <p:regular r:id="rId4"/>
      <p:bold r:id="rId5"/>
    </p:embeddedFont>
    <p:embeddedFont>
      <p:font typeface="Kristen ITC" pitchFamily="66" charset="0"/>
      <p:regular r:id="rId6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/T7I55A3RUPS3Xe0+qlVQ==" hashData="gK4hTo4naXV72bNA0lgp91fffR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2F28"/>
    <a:srgbClr val="EFE6E3"/>
    <a:srgbClr val="DEDEDE"/>
    <a:srgbClr val="EBEBEB"/>
    <a:srgbClr val="EFEFE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84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5" Type="http://schemas.openxmlformats.org/officeDocument/2006/relationships/font" Target="fonts/font2.fntdata"/><Relationship Id="rId10" Type="http://schemas.openxmlformats.org/officeDocument/2006/relationships/tableStyles" Target="tableStyles.xml"/><Relationship Id="rId4" Type="http://schemas.openxmlformats.org/officeDocument/2006/relationships/font" Target="fonts/font1.fntdata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2D15CA-D18A-4F8F-9678-4A697C8E6F3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060BBA-B428-4351-A99A-4AD86250E32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C25438-7F1D-4D45-9232-A5F5C58D281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A425F8-4EEE-48D8-BBF4-634778AFB93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D634CC-01A2-49C6-BCF7-065FF2179CC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81C4EC-A83B-4968-A522-176B172EF05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B2A0D2-E2B5-4B03-9A40-5DD5F764B38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7DBBD3-5755-4122-B004-18D25907789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744481-DC24-468F-9883-C6FB9AEB471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7DCB52-3C80-46CB-8333-BEF3C189717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CD500D-EAA7-43C5-BDD8-318A6F4621C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BE017184-A41B-47DB-863C-17397BFFF2D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64" descr="Imagen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65100"/>
            <a:ext cx="9363075" cy="702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63" descr="217905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33400"/>
            <a:ext cx="9144000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6400800" y="1447800"/>
            <a:ext cx="23018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>
                <a:latin typeface="Comic Sans MS" pitchFamily="66" charset="0"/>
              </a:rPr>
              <a:t>Llueve otra </a:t>
            </a:r>
            <a:r>
              <a:rPr lang="en-US" sz="1200">
                <a:latin typeface="Comic Sans MS" pitchFamily="66" charset="0"/>
              </a:rPr>
              <a:t>vez</a:t>
            </a:r>
            <a:r>
              <a:rPr lang="en-US" sz="1100">
                <a:latin typeface="Comic Sans MS" pitchFamily="66" charset="0"/>
              </a:rPr>
              <a:t>. Llueve de nuevo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7086600" y="1752600"/>
            <a:ext cx="6715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>
                <a:latin typeface="Comic Sans MS" pitchFamily="66" charset="0"/>
              </a:rPr>
              <a:t>Llueve</a:t>
            </a:r>
            <a:r>
              <a:rPr lang="en-US" sz="900">
                <a:latin typeface="Comic Sans MS" pitchFamily="66" charset="0"/>
              </a:rPr>
              <a:t>:</a:t>
            </a: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6324600" y="2068513"/>
            <a:ext cx="2617788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>
                <a:latin typeface="Comic Sans MS" pitchFamily="66" charset="0"/>
              </a:rPr>
              <a:t>Siempre el amor me llega con la lluvia.</a:t>
            </a:r>
            <a:br>
              <a:rPr lang="en-US" sz="1100">
                <a:latin typeface="Comic Sans MS" pitchFamily="66" charset="0"/>
              </a:rPr>
            </a:br>
            <a:r>
              <a:rPr lang="en-US" sz="1100">
                <a:latin typeface="Comic Sans MS" pitchFamily="66" charset="0"/>
              </a:rPr>
              <a:t>Sobre la calle una llovizna breve</a:t>
            </a:r>
            <a:br>
              <a:rPr lang="en-US" sz="1100">
                <a:latin typeface="Comic Sans MS" pitchFamily="66" charset="0"/>
              </a:rPr>
            </a:br>
            <a:r>
              <a:rPr lang="en-US" sz="1100">
                <a:latin typeface="Comic Sans MS" pitchFamily="66" charset="0"/>
              </a:rPr>
              <a:t>y aquí en mi corazón, cómo diluvia...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7086600" y="2667000"/>
            <a:ext cx="7937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900">
                <a:latin typeface="Comic Sans MS" pitchFamily="66" charset="0"/>
              </a:rPr>
              <a:t> </a:t>
            </a:r>
            <a:r>
              <a:rPr lang="en-US" sz="1200">
                <a:latin typeface="Comic Sans MS" pitchFamily="66" charset="0"/>
              </a:rPr>
              <a:t>Llueve</a:t>
            </a:r>
            <a:r>
              <a:rPr lang="en-US" sz="900">
                <a:latin typeface="Comic Sans MS" pitchFamily="66" charset="0"/>
              </a:rPr>
              <a:t>... </a:t>
            </a:r>
          </a:p>
        </p:txBody>
      </p:sp>
      <p:sp>
        <p:nvSpPr>
          <p:cNvPr id="2094" name="Text Box 46"/>
          <p:cNvSpPr txBox="1">
            <a:spLocks noChangeArrowheads="1"/>
          </p:cNvSpPr>
          <p:nvPr/>
        </p:nvSpPr>
        <p:spPr bwMode="auto">
          <a:xfrm>
            <a:off x="6934200" y="914400"/>
            <a:ext cx="8509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latin typeface="Comic Sans MS" pitchFamily="66" charset="0"/>
              </a:rPr>
              <a:t>Lluvia</a:t>
            </a:r>
          </a:p>
        </p:txBody>
      </p:sp>
      <p:sp>
        <p:nvSpPr>
          <p:cNvPr id="13321" name="Rectangle 65"/>
          <p:cNvSpPr>
            <a:spLocks noChangeArrowheads="1"/>
          </p:cNvSpPr>
          <p:nvPr/>
        </p:nvSpPr>
        <p:spPr bwMode="auto">
          <a:xfrm>
            <a:off x="6172200" y="838200"/>
            <a:ext cx="2819400" cy="5029200"/>
          </a:xfrm>
          <a:prstGeom prst="rect">
            <a:avLst/>
          </a:prstGeom>
          <a:noFill/>
          <a:ln w="28575">
            <a:solidFill>
              <a:srgbClr val="EFE6E3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2114" name="Text Box 66"/>
          <p:cNvSpPr txBox="1">
            <a:spLocks noChangeArrowheads="1"/>
          </p:cNvSpPr>
          <p:nvPr/>
        </p:nvSpPr>
        <p:spPr bwMode="auto">
          <a:xfrm>
            <a:off x="6324600" y="2971800"/>
            <a:ext cx="26447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>
                <a:latin typeface="Comic Sans MS" pitchFamily="66" charset="0"/>
              </a:rPr>
              <a:t>Y el agua cae sin relieve</a:t>
            </a:r>
            <a:br>
              <a:rPr lang="en-US" sz="1200">
                <a:latin typeface="Comic Sans MS" pitchFamily="66" charset="0"/>
              </a:rPr>
            </a:br>
            <a:r>
              <a:rPr lang="en-US" sz="1200">
                <a:latin typeface="Comic Sans MS" pitchFamily="66" charset="0"/>
              </a:rPr>
              <a:t>sobre las piedras, ávidas de lluvia.</a:t>
            </a:r>
            <a:br>
              <a:rPr lang="en-US" sz="1200">
                <a:latin typeface="Comic Sans MS" pitchFamily="66" charset="0"/>
              </a:rPr>
            </a:br>
            <a:r>
              <a:rPr lang="en-US" sz="1200">
                <a:latin typeface="Comic Sans MS" pitchFamily="66" charset="0"/>
              </a:rPr>
              <a:t>Aquí en mi corazón, cómo remueve;</a:t>
            </a:r>
            <a:br>
              <a:rPr lang="en-US" sz="1200">
                <a:latin typeface="Comic Sans MS" pitchFamily="66" charset="0"/>
              </a:rPr>
            </a:br>
            <a:r>
              <a:rPr lang="en-US" sz="1200">
                <a:latin typeface="Comic Sans MS" pitchFamily="66" charset="0"/>
              </a:rPr>
              <a:t>aquí en mi corazón, cómo diluvia</a:t>
            </a:r>
            <a:r>
              <a:rPr lang="en-US" sz="900">
                <a:latin typeface="Comic Sans MS" pitchFamily="66" charset="0"/>
              </a:rPr>
              <a:t>.</a:t>
            </a:r>
          </a:p>
        </p:txBody>
      </p:sp>
      <p:sp>
        <p:nvSpPr>
          <p:cNvPr id="2115" name="Text Box 67"/>
          <p:cNvSpPr txBox="1">
            <a:spLocks noChangeArrowheads="1"/>
          </p:cNvSpPr>
          <p:nvPr/>
        </p:nvSpPr>
        <p:spPr bwMode="auto">
          <a:xfrm>
            <a:off x="6324600" y="3810000"/>
            <a:ext cx="26320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>
                <a:latin typeface="Comic Sans MS" pitchFamily="66" charset="0"/>
              </a:rPr>
              <a:t>Siempre el amor me llega así.</a:t>
            </a:r>
          </a:p>
          <a:p>
            <a:r>
              <a:rPr lang="en-US" sz="1200">
                <a:latin typeface="Comic Sans MS" pitchFamily="66" charset="0"/>
              </a:rPr>
              <a:t> Sin ruido,</a:t>
            </a:r>
            <a:br>
              <a:rPr lang="en-US" sz="1200">
                <a:latin typeface="Comic Sans MS" pitchFamily="66" charset="0"/>
              </a:rPr>
            </a:br>
            <a:r>
              <a:rPr lang="en-US" sz="1200">
                <a:latin typeface="Comic Sans MS" pitchFamily="66" charset="0"/>
              </a:rPr>
              <a:t>con silencioso paso estremecido:</a:t>
            </a:r>
            <a:br>
              <a:rPr lang="en-US" sz="1200">
                <a:latin typeface="Comic Sans MS" pitchFamily="66" charset="0"/>
              </a:rPr>
            </a:br>
            <a:r>
              <a:rPr lang="en-US" sz="1200">
                <a:latin typeface="Comic Sans MS" pitchFamily="66" charset="0"/>
              </a:rPr>
              <a:t>niebla menuda que después diluvia.</a:t>
            </a:r>
          </a:p>
        </p:txBody>
      </p:sp>
      <p:sp>
        <p:nvSpPr>
          <p:cNvPr id="2116" name="Text Box 68"/>
          <p:cNvSpPr txBox="1">
            <a:spLocks noChangeArrowheads="1"/>
          </p:cNvSpPr>
          <p:nvPr/>
        </p:nvSpPr>
        <p:spPr bwMode="auto">
          <a:xfrm>
            <a:off x="6391275" y="4648200"/>
            <a:ext cx="2636838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dirty="0" err="1">
                <a:latin typeface="Comic Sans MS" pitchFamily="66" charset="0"/>
              </a:rPr>
              <a:t>Siempre</a:t>
            </a:r>
            <a:r>
              <a:rPr lang="en-US" sz="1200" dirty="0">
                <a:latin typeface="Comic Sans MS" pitchFamily="66" charset="0"/>
              </a:rPr>
              <a:t> el </a:t>
            </a:r>
            <a:r>
              <a:rPr lang="en-US" sz="1200" dirty="0" err="1">
                <a:latin typeface="Comic Sans MS" pitchFamily="66" charset="0"/>
              </a:rPr>
              <a:t>amor</a:t>
            </a:r>
            <a:r>
              <a:rPr lang="en-US" sz="1200" dirty="0">
                <a:latin typeface="Comic Sans MS" pitchFamily="66" charset="0"/>
              </a:rPr>
              <a:t> me </a:t>
            </a:r>
            <a:r>
              <a:rPr lang="en-US" sz="1200" dirty="0" err="1">
                <a:latin typeface="Comic Sans MS" pitchFamily="66" charset="0"/>
              </a:rPr>
              <a:t>llega</a:t>
            </a:r>
            <a:r>
              <a:rPr lang="en-US" sz="1200" dirty="0">
                <a:latin typeface="Comic Sans MS" pitchFamily="66" charset="0"/>
              </a:rPr>
              <a:t> </a:t>
            </a:r>
            <a:r>
              <a:rPr lang="en-US" sz="1200" dirty="0" err="1">
                <a:latin typeface="Comic Sans MS" pitchFamily="66" charset="0"/>
              </a:rPr>
              <a:t>así</a:t>
            </a:r>
            <a:r>
              <a:rPr lang="en-US" sz="1200" dirty="0">
                <a:latin typeface="Comic Sans MS" pitchFamily="66" charset="0"/>
              </a:rPr>
              <a:t>,</a:t>
            </a:r>
          </a:p>
          <a:p>
            <a:r>
              <a:rPr lang="en-US" sz="1200" dirty="0">
                <a:latin typeface="Comic Sans MS" pitchFamily="66" charset="0"/>
              </a:rPr>
              <a:t> </a:t>
            </a:r>
            <a:r>
              <a:rPr lang="en-US" sz="1200" dirty="0" err="1">
                <a:latin typeface="Comic Sans MS" pitchFamily="66" charset="0"/>
              </a:rPr>
              <a:t>callado</a:t>
            </a:r>
            <a:r>
              <a:rPr lang="en-US" sz="1200" dirty="0">
                <a:latin typeface="Comic Sans MS" pitchFamily="66" charset="0"/>
              </a:rPr>
              <a:t>,</a:t>
            </a:r>
            <a:br>
              <a:rPr lang="en-US" sz="1200" dirty="0">
                <a:latin typeface="Comic Sans MS" pitchFamily="66" charset="0"/>
              </a:rPr>
            </a:br>
            <a:r>
              <a:rPr lang="en-US" sz="1200" dirty="0">
                <a:latin typeface="Comic Sans MS" pitchFamily="66" charset="0"/>
              </a:rPr>
              <a:t>con </a:t>
            </a:r>
            <a:r>
              <a:rPr lang="en-US" sz="1200" dirty="0" err="1">
                <a:latin typeface="Comic Sans MS" pitchFamily="66" charset="0"/>
              </a:rPr>
              <a:t>silencioso</a:t>
            </a:r>
            <a:r>
              <a:rPr lang="en-US" sz="1200" dirty="0">
                <a:latin typeface="Comic Sans MS" pitchFamily="66" charset="0"/>
              </a:rPr>
              <a:t> </a:t>
            </a:r>
            <a:r>
              <a:rPr lang="en-US" sz="1200" dirty="0" err="1">
                <a:latin typeface="Comic Sans MS" pitchFamily="66" charset="0"/>
              </a:rPr>
              <a:t>andar</a:t>
            </a:r>
            <a:r>
              <a:rPr lang="en-US" sz="1200" dirty="0">
                <a:latin typeface="Comic Sans MS" pitchFamily="66" charset="0"/>
              </a:rPr>
              <a:t> </a:t>
            </a:r>
            <a:r>
              <a:rPr lang="en-US" sz="1200" dirty="0" err="1">
                <a:latin typeface="Comic Sans MS" pitchFamily="66" charset="0"/>
              </a:rPr>
              <a:t>desesperado</a:t>
            </a:r>
            <a:r>
              <a:rPr lang="en-US" sz="1200" dirty="0">
                <a:latin typeface="Comic Sans MS" pitchFamily="66" charset="0"/>
              </a:rPr>
              <a:t>...</a:t>
            </a:r>
            <a:br>
              <a:rPr lang="en-US" sz="1200" dirty="0">
                <a:latin typeface="Comic Sans MS" pitchFamily="66" charset="0"/>
              </a:rPr>
            </a:br>
            <a:r>
              <a:rPr lang="en-US" sz="1200" dirty="0">
                <a:latin typeface="Comic Sans MS" pitchFamily="66" charset="0"/>
              </a:rPr>
              <a:t>Y no </a:t>
            </a:r>
            <a:r>
              <a:rPr lang="en-US" sz="1200" dirty="0" err="1">
                <a:latin typeface="Comic Sans MS" pitchFamily="66" charset="0"/>
              </a:rPr>
              <a:t>sé</a:t>
            </a:r>
            <a:r>
              <a:rPr lang="en-US" sz="1200" dirty="0">
                <a:latin typeface="Comic Sans MS" pitchFamily="66" charset="0"/>
              </a:rPr>
              <a:t> </a:t>
            </a:r>
            <a:r>
              <a:rPr lang="en-US" sz="1200" dirty="0" err="1">
                <a:latin typeface="Comic Sans MS" pitchFamily="66" charset="0"/>
              </a:rPr>
              <a:t>dónde</a:t>
            </a:r>
            <a:r>
              <a:rPr lang="en-US" sz="1200" dirty="0">
                <a:latin typeface="Comic Sans MS" pitchFamily="66" charset="0"/>
              </a:rPr>
              <a:t> </a:t>
            </a:r>
            <a:r>
              <a:rPr lang="en-US" sz="1200" dirty="0" err="1">
                <a:latin typeface="Comic Sans MS" pitchFamily="66" charset="0"/>
              </a:rPr>
              <a:t>estás</a:t>
            </a:r>
            <a:r>
              <a:rPr lang="en-US" sz="1200" dirty="0">
                <a:latin typeface="Comic Sans MS" pitchFamily="66" charset="0"/>
              </a:rPr>
              <a:t>.</a:t>
            </a:r>
          </a:p>
          <a:p>
            <a:r>
              <a:rPr lang="en-US" sz="1200" dirty="0">
                <a:latin typeface="Comic Sans MS" pitchFamily="66" charset="0"/>
              </a:rPr>
              <a:t> Y </a:t>
            </a:r>
            <a:r>
              <a:rPr lang="en-US" sz="1200" dirty="0" err="1">
                <a:latin typeface="Comic Sans MS" pitchFamily="66" charset="0"/>
              </a:rPr>
              <a:t>está</a:t>
            </a:r>
            <a:r>
              <a:rPr lang="en-US" sz="1200" dirty="0">
                <a:latin typeface="Comic Sans MS" pitchFamily="66" charset="0"/>
              </a:rPr>
              <a:t> la </a:t>
            </a:r>
            <a:r>
              <a:rPr lang="en-US" sz="1200" dirty="0" err="1">
                <a:latin typeface="Comic Sans MS" pitchFamily="66" charset="0"/>
              </a:rPr>
              <a:t>lluvia</a:t>
            </a:r>
            <a:r>
              <a:rPr lang="en-US" sz="1200" dirty="0">
                <a:latin typeface="Comic Sans MS" pitchFamily="66" charset="0"/>
              </a:rPr>
              <a:t>.</a:t>
            </a:r>
          </a:p>
        </p:txBody>
      </p:sp>
      <p:sp>
        <p:nvSpPr>
          <p:cNvPr id="2120" name="Text Box 72"/>
          <p:cNvSpPr txBox="1">
            <a:spLocks noChangeArrowheads="1"/>
          </p:cNvSpPr>
          <p:nvPr/>
        </p:nvSpPr>
        <p:spPr bwMode="auto">
          <a:xfrm>
            <a:off x="7571134" y="5562600"/>
            <a:ext cx="132600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200" dirty="0">
                <a:latin typeface="Comic Sans MS" pitchFamily="66" charset="0"/>
                <a:cs typeface="+mn-cs"/>
              </a:rPr>
              <a:t>Julia</a:t>
            </a:r>
            <a:r>
              <a:rPr lang="en-US" sz="1400" dirty="0">
                <a:latin typeface="Comic Sans MS" pitchFamily="66" charset="0"/>
                <a:cs typeface="+mn-cs"/>
              </a:rPr>
              <a:t> </a:t>
            </a:r>
            <a:r>
              <a:rPr lang="en-US" sz="1400" dirty="0" err="1">
                <a:latin typeface="Comic Sans MS" pitchFamily="66" charset="0"/>
                <a:cs typeface="+mn-cs"/>
              </a:rPr>
              <a:t>Prilutzky</a:t>
            </a:r>
            <a:endParaRPr lang="en-US" sz="1400" dirty="0">
              <a:latin typeface="Comic Sans MS" pitchFamily="66" charset="0"/>
              <a:cs typeface="+mn-cs"/>
            </a:endParaRPr>
          </a:p>
        </p:txBody>
      </p:sp>
      <p:sp>
        <p:nvSpPr>
          <p:cNvPr id="2121" name="Text Box 73"/>
          <p:cNvSpPr txBox="1">
            <a:spLocks noChangeArrowheads="1"/>
          </p:cNvSpPr>
          <p:nvPr/>
        </p:nvSpPr>
        <p:spPr bwMode="auto">
          <a:xfrm>
            <a:off x="1981200" y="6248400"/>
            <a:ext cx="1750800" cy="290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90" dirty="0">
                <a:latin typeface="Comic Sans MS" pitchFamily="66" charset="0"/>
              </a:rPr>
              <a:t>Difundiendo </a:t>
            </a:r>
            <a:r>
              <a:rPr lang="en-US" sz="1290" dirty="0" err="1">
                <a:latin typeface="Comic Sans MS" pitchFamily="66" charset="0"/>
              </a:rPr>
              <a:t>Poesia</a:t>
            </a:r>
            <a:r>
              <a:rPr lang="en-US" sz="1290" dirty="0">
                <a:latin typeface="Comic Sans MS" pitchFamily="66" charset="0"/>
              </a:rPr>
              <a:t>…</a:t>
            </a:r>
          </a:p>
        </p:txBody>
      </p:sp>
      <p:sp>
        <p:nvSpPr>
          <p:cNvPr id="2122" name="Text Box 74"/>
          <p:cNvSpPr txBox="1">
            <a:spLocks noChangeArrowheads="1"/>
          </p:cNvSpPr>
          <p:nvPr/>
        </p:nvSpPr>
        <p:spPr bwMode="auto">
          <a:xfrm>
            <a:off x="6477000" y="6253163"/>
            <a:ext cx="19335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dirty="0">
                <a:latin typeface="Comic Sans MS" pitchFamily="66" charset="0"/>
              </a:rPr>
              <a:t>inesgaret@gmail.com</a:t>
            </a:r>
          </a:p>
        </p:txBody>
      </p:sp>
      <p:pic>
        <p:nvPicPr>
          <p:cNvPr id="2126" name="Picture 78" descr="Imagen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52400"/>
            <a:ext cx="93726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7" name="Picture 69" descr="Imagen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52400"/>
            <a:ext cx="91440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2000"/>
                                        <p:tgtEl>
                                          <p:spTgt spid="2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3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2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7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2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2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2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2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7500"/>
                            </p:stCondLst>
                            <p:childTnLst>
                              <p:par>
                                <p:cTn id="4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1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360"/>
                            </p:stCondLst>
                            <p:childTnLst>
                              <p:par>
                                <p:cTn id="65" presetID="10" presetClass="exit" presetSubtype="0" fill="hold" grpId="2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6" dur="3000"/>
                                        <p:tgtEl>
                                          <p:spTgt spid="20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3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3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3000"/>
                                        <p:tgtEl>
                                          <p:spTgt spid="2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3000"/>
                                        <p:tgtEl>
                                          <p:spTgt spid="2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3000"/>
                                        <p:tgtEl>
                                          <p:spTgt spid="2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3000"/>
                                        <p:tgtEl>
                                          <p:spTgt spid="2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9860"/>
                            </p:stCondLst>
                            <p:childTnLst>
                              <p:par>
                                <p:cTn id="93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2000"/>
                                        <p:tgtEl>
                                          <p:spTgt spid="2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7" dur="2000"/>
                                        <p:tgtEl>
                                          <p:spTgt spid="2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2360"/>
                            </p:stCondLst>
                            <p:childTnLst>
                              <p:par>
                                <p:cTn id="100" presetID="16" presetClass="entr" presetSubtype="2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2" dur="2000"/>
                                        <p:tgtEl>
                                          <p:spTgt spid="2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  <p:bldP spid="2053" grpId="1"/>
      <p:bldP spid="2054" grpId="0"/>
      <p:bldP spid="2054" grpId="1"/>
      <p:bldP spid="2055" grpId="0"/>
      <p:bldP spid="2055" grpId="1"/>
      <p:bldP spid="2056" grpId="0"/>
      <p:bldP spid="2056" grpId="1"/>
      <p:bldP spid="2094" grpId="0"/>
      <p:bldP spid="2094" grpId="2"/>
      <p:bldP spid="2114" grpId="0" build="allAtOnce"/>
      <p:bldP spid="2115" grpId="0"/>
      <p:bldP spid="2115" grpId="1"/>
      <p:bldP spid="2116" grpId="0"/>
      <p:bldP spid="2116" grpId="1"/>
      <p:bldP spid="2120" grpId="0"/>
      <p:bldP spid="2120" grpId="1"/>
      <p:bldP spid="2121" grpId="0"/>
      <p:bldP spid="2121" grpId="1"/>
      <p:bldP spid="2122" grpId="0"/>
      <p:bldP spid="212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400</TotalTime>
  <Words>68</Words>
  <Application>Microsoft Office PowerPoint</Application>
  <PresentationFormat>Presentación en pantalla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Comic Sans MS</vt:lpstr>
      <vt:lpstr>Kristen ITC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46</cp:revision>
  <dcterms:created xsi:type="dcterms:W3CDTF">2012-03-06T23:25:17Z</dcterms:created>
  <dcterms:modified xsi:type="dcterms:W3CDTF">2016-05-02T18:42:56Z</dcterms:modified>
</cp:coreProperties>
</file>